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E13394B-C4D2-47E8-8002-F9241454977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D17B026C-4CA4-43E5-8264-6AE99B40437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3760CC1-E2D5-424B-B8DD-6CC76846B2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164FDB56-E01A-4C90-B128-8358940632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6819E45-5AB4-4A01-A8B0-049E584040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6563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0C8A3D4-5979-4E3B-ACBB-E0575C9E12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B363CBAF-2C2D-42EA-A573-B30FE2D092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A7A5861-64ED-4567-93EF-33E37868F4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CC615F5-6C8B-4085-BED3-794FBED4B9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AA72286-5AE0-45EA-8B61-7954C8869A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926377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0073E5C9-D171-40B7-8AB0-9B6E7D69D16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12E07507-1F7A-4CC0-9083-965A43FE64A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856E13E-1069-44B4-B2A6-37124FB191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116CB8D-B556-474E-900E-96A47ED2BA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28B3BCC3-F5C3-47CE-B411-17D8438D5C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100444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4CD9EF5-6AAF-4E73-8F75-7B766DAAB7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39C7B56-EC83-4FA9-B2B4-A1BAB6EE97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9065C4E-998A-4ADE-8315-E3BEDF0FE3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4865F36-8839-49DA-8CB2-3FF1522221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4E11961-459A-49E1-BD24-514E90F59D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682459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D2D596D-E6D7-4A22-9F50-003E7F052F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4BB547A-95DA-4A80-AB21-01A386B4FA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EF39679-2991-4AFA-822C-E7447031CD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C5F70CB-CFC9-4856-9DF1-AC29F0F83A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18B1419-789D-4CE4-A26E-259A09C373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838572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93BCCCF-AA13-4A4A-8A28-115F0C6099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A9387DE-E405-4F6C-9B45-D0753B2D8E8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D24F2F67-AAAF-4D51-A6E8-E9AB52A99D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E16F66D-7319-4995-9B58-C4BA250D7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6B1DD9E9-1EA8-4D4A-894A-9313A3F770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D1CDAA08-FECB-4D24-AA73-16A416C312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651407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1DFED18-65B0-4CC5-96C8-FF3BF1FFF1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4E7CF73A-1C10-4DF3-A48D-B3167F49C4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686485AB-1969-4FB1-9F4D-7AC78D517BB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A3DAFCE3-473A-4F1A-AA88-0239837179B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239E7541-181C-4E3F-96AB-4487B2B22B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B5C9A085-1D9C-45BF-82D3-68FE167F9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4215DF00-B9B3-41F1-B288-07B4E4BF2A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60960077-75FE-48FB-94BF-7B2E931605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972427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09C357E-C167-4997-BF15-64E5FBDFF2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31DC2E8D-F877-4DC6-BB29-7E52A1B80B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96BB9D3F-8F9D-4087-A741-C18DBE13D3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A8EB47E2-207C-4ED9-88CD-F3F52C6601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57359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81ADDE71-C6FB-4773-AE30-EAFF1ABF0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A0337052-02CE-497F-B002-CCCD930916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139E4119-CE4E-46FE-80AB-363010AAD5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666041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3108E4C-BDEF-4DBE-8E1E-3F205F8682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F3FAD37-A118-4081-920F-8C1B1F592C3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A63EA82E-E95E-4F1A-AE75-3F78FB3A0DA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8A1ACE5-1B2F-4861-8648-AA089C7D8D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34875BB2-9950-4E70-97D2-203C038776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53A3A49F-B62D-4766-92D1-EC897E00AE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950947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6F356DD-03FB-4F3B-B4B2-EA6558B25B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69D3C82A-6EAA-490A-ABCF-3490D20C33D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CAFC077-0578-498F-A86E-482450883C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28AB0E8E-A5B0-476C-B86F-41344C9F08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197F5B1-C552-42EA-933B-5575FA8E2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0D95237F-937E-4045-9EDA-23FB10F1FA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06655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2B77304A-B6D7-4D66-9283-610D90421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69341FD7-7BB9-46D1-A56A-7CAE800D87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41AA5C3-B149-4ECD-9095-9CF56C251AE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117A3D-65D3-406A-8976-B7D1B397F88D}" type="datetimeFigureOut">
              <a:rPr lang="fr-FR" smtClean="0"/>
              <a:t>29/07/2019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17471251-8557-4592-9DF1-38D6726363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C3A3E1E-0EC3-434D-AD1D-FD4D87FBE02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057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4">
            <a:extLst>
              <a:ext uri="{FF2B5EF4-FFF2-40B4-BE49-F238E27FC236}">
                <a16:creationId xmlns:a16="http://schemas.microsoft.com/office/drawing/2014/main" id="{B4A92E2A-2AB6-4CFC-BC6C-E224E35847BB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2490788" y="0"/>
            <a:ext cx="7210425" cy="6858000"/>
            <a:chOff x="1569" y="0"/>
            <a:chExt cx="4542" cy="4320"/>
          </a:xfrm>
        </p:grpSpPr>
        <p:sp>
          <p:nvSpPr>
            <p:cNvPr id="5" name="AutoShape 3">
              <a:extLst>
                <a:ext uri="{FF2B5EF4-FFF2-40B4-BE49-F238E27FC236}">
                  <a16:creationId xmlns:a16="http://schemas.microsoft.com/office/drawing/2014/main" id="{10767B2A-C1B8-467C-9F59-B0213B1473B1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1569" y="0"/>
              <a:ext cx="4542" cy="432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" name="Freeform 5">
              <a:extLst>
                <a:ext uri="{FF2B5EF4-FFF2-40B4-BE49-F238E27FC236}">
                  <a16:creationId xmlns:a16="http://schemas.microsoft.com/office/drawing/2014/main" id="{D3AB64F1-CF7D-4C8B-AB79-FAF05FBDE7EE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7" y="2281"/>
              <a:ext cx="205" cy="448"/>
            </a:xfrm>
            <a:custGeom>
              <a:avLst/>
              <a:gdLst>
                <a:gd name="T0" fmla="*/ 552 w 614"/>
                <a:gd name="T1" fmla="*/ 38 h 1343"/>
                <a:gd name="T2" fmla="*/ 543 w 614"/>
                <a:gd name="T3" fmla="*/ 4 h 1343"/>
                <a:gd name="T4" fmla="*/ 500 w 614"/>
                <a:gd name="T5" fmla="*/ 4 h 1343"/>
                <a:gd name="T6" fmla="*/ 490 w 614"/>
                <a:gd name="T7" fmla="*/ 14 h 1343"/>
                <a:gd name="T8" fmla="*/ 476 w 614"/>
                <a:gd name="T9" fmla="*/ 90 h 1343"/>
                <a:gd name="T10" fmla="*/ 467 w 614"/>
                <a:gd name="T11" fmla="*/ 143 h 1343"/>
                <a:gd name="T12" fmla="*/ 486 w 614"/>
                <a:gd name="T13" fmla="*/ 219 h 1343"/>
                <a:gd name="T14" fmla="*/ 452 w 614"/>
                <a:gd name="T15" fmla="*/ 271 h 1343"/>
                <a:gd name="T16" fmla="*/ 410 w 614"/>
                <a:gd name="T17" fmla="*/ 228 h 1343"/>
                <a:gd name="T18" fmla="*/ 314 w 614"/>
                <a:gd name="T19" fmla="*/ 258 h 1343"/>
                <a:gd name="T20" fmla="*/ 286 w 614"/>
                <a:gd name="T21" fmla="*/ 300 h 1343"/>
                <a:gd name="T22" fmla="*/ 204 w 614"/>
                <a:gd name="T23" fmla="*/ 310 h 1343"/>
                <a:gd name="T24" fmla="*/ 162 w 614"/>
                <a:gd name="T25" fmla="*/ 328 h 1343"/>
                <a:gd name="T26" fmla="*/ 158 w 614"/>
                <a:gd name="T27" fmla="*/ 358 h 1343"/>
                <a:gd name="T28" fmla="*/ 134 w 614"/>
                <a:gd name="T29" fmla="*/ 367 h 1343"/>
                <a:gd name="T30" fmla="*/ 110 w 614"/>
                <a:gd name="T31" fmla="*/ 358 h 1343"/>
                <a:gd name="T32" fmla="*/ 100 w 614"/>
                <a:gd name="T33" fmla="*/ 352 h 1343"/>
                <a:gd name="T34" fmla="*/ 100 w 614"/>
                <a:gd name="T35" fmla="*/ 390 h 1343"/>
                <a:gd name="T36" fmla="*/ 62 w 614"/>
                <a:gd name="T37" fmla="*/ 428 h 1343"/>
                <a:gd name="T38" fmla="*/ 62 w 614"/>
                <a:gd name="T39" fmla="*/ 458 h 1343"/>
                <a:gd name="T40" fmla="*/ 47 w 614"/>
                <a:gd name="T41" fmla="*/ 481 h 1343"/>
                <a:gd name="T42" fmla="*/ 34 w 614"/>
                <a:gd name="T43" fmla="*/ 504 h 1343"/>
                <a:gd name="T44" fmla="*/ 0 w 614"/>
                <a:gd name="T45" fmla="*/ 519 h 1343"/>
                <a:gd name="T46" fmla="*/ 38 w 614"/>
                <a:gd name="T47" fmla="*/ 538 h 1343"/>
                <a:gd name="T48" fmla="*/ 62 w 614"/>
                <a:gd name="T49" fmla="*/ 576 h 1343"/>
                <a:gd name="T50" fmla="*/ 71 w 614"/>
                <a:gd name="T51" fmla="*/ 610 h 1343"/>
                <a:gd name="T52" fmla="*/ 10 w 614"/>
                <a:gd name="T53" fmla="*/ 647 h 1343"/>
                <a:gd name="T54" fmla="*/ 62 w 614"/>
                <a:gd name="T55" fmla="*/ 734 h 1343"/>
                <a:gd name="T56" fmla="*/ 110 w 614"/>
                <a:gd name="T57" fmla="*/ 781 h 1343"/>
                <a:gd name="T58" fmla="*/ 67 w 614"/>
                <a:gd name="T59" fmla="*/ 810 h 1343"/>
                <a:gd name="T60" fmla="*/ 28 w 614"/>
                <a:gd name="T61" fmla="*/ 852 h 1343"/>
                <a:gd name="T62" fmla="*/ 86 w 614"/>
                <a:gd name="T63" fmla="*/ 895 h 1343"/>
                <a:gd name="T64" fmla="*/ 134 w 614"/>
                <a:gd name="T65" fmla="*/ 886 h 1343"/>
                <a:gd name="T66" fmla="*/ 123 w 614"/>
                <a:gd name="T67" fmla="*/ 971 h 1343"/>
                <a:gd name="T68" fmla="*/ 95 w 614"/>
                <a:gd name="T69" fmla="*/ 1010 h 1343"/>
                <a:gd name="T70" fmla="*/ 91 w 614"/>
                <a:gd name="T71" fmla="*/ 1047 h 1343"/>
                <a:gd name="T72" fmla="*/ 134 w 614"/>
                <a:gd name="T73" fmla="*/ 1062 h 1343"/>
                <a:gd name="T74" fmla="*/ 204 w 614"/>
                <a:gd name="T75" fmla="*/ 1081 h 1343"/>
                <a:gd name="T76" fmla="*/ 143 w 614"/>
                <a:gd name="T77" fmla="*/ 1128 h 1343"/>
                <a:gd name="T78" fmla="*/ 138 w 614"/>
                <a:gd name="T79" fmla="*/ 1181 h 1343"/>
                <a:gd name="T80" fmla="*/ 171 w 614"/>
                <a:gd name="T81" fmla="*/ 1214 h 1343"/>
                <a:gd name="T82" fmla="*/ 219 w 614"/>
                <a:gd name="T83" fmla="*/ 1238 h 1343"/>
                <a:gd name="T84" fmla="*/ 328 w 614"/>
                <a:gd name="T85" fmla="*/ 1286 h 1343"/>
                <a:gd name="T86" fmla="*/ 386 w 614"/>
                <a:gd name="T87" fmla="*/ 1343 h 1343"/>
                <a:gd name="T88" fmla="*/ 419 w 614"/>
                <a:gd name="T89" fmla="*/ 1314 h 1343"/>
                <a:gd name="T90" fmla="*/ 404 w 614"/>
                <a:gd name="T91" fmla="*/ 1290 h 1343"/>
                <a:gd name="T92" fmla="*/ 443 w 614"/>
                <a:gd name="T93" fmla="*/ 1214 h 1343"/>
                <a:gd name="T94" fmla="*/ 467 w 614"/>
                <a:gd name="T95" fmla="*/ 1157 h 1343"/>
                <a:gd name="T96" fmla="*/ 447 w 614"/>
                <a:gd name="T97" fmla="*/ 1152 h 1343"/>
                <a:gd name="T98" fmla="*/ 480 w 614"/>
                <a:gd name="T99" fmla="*/ 1134 h 1343"/>
                <a:gd name="T100" fmla="*/ 500 w 614"/>
                <a:gd name="T101" fmla="*/ 1090 h 1343"/>
                <a:gd name="T102" fmla="*/ 514 w 614"/>
                <a:gd name="T103" fmla="*/ 995 h 1343"/>
                <a:gd name="T104" fmla="*/ 514 w 614"/>
                <a:gd name="T105" fmla="*/ 943 h 1343"/>
                <a:gd name="T106" fmla="*/ 523 w 614"/>
                <a:gd name="T107" fmla="*/ 890 h 1343"/>
                <a:gd name="T108" fmla="*/ 610 w 614"/>
                <a:gd name="T109" fmla="*/ 743 h 1343"/>
                <a:gd name="T110" fmla="*/ 600 w 614"/>
                <a:gd name="T111" fmla="*/ 528 h 1343"/>
                <a:gd name="T112" fmla="*/ 600 w 614"/>
                <a:gd name="T113" fmla="*/ 381 h 1343"/>
                <a:gd name="T114" fmla="*/ 586 w 614"/>
                <a:gd name="T115" fmla="*/ 343 h 1343"/>
                <a:gd name="T116" fmla="*/ 562 w 614"/>
                <a:gd name="T117" fmla="*/ 204 h 1343"/>
                <a:gd name="T118" fmla="*/ 562 w 614"/>
                <a:gd name="T119" fmla="*/ 67 h 1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614" h="1343">
                  <a:moveTo>
                    <a:pt x="562" y="67"/>
                  </a:moveTo>
                  <a:lnTo>
                    <a:pt x="552" y="38"/>
                  </a:lnTo>
                  <a:lnTo>
                    <a:pt x="558" y="19"/>
                  </a:lnTo>
                  <a:lnTo>
                    <a:pt x="543" y="4"/>
                  </a:lnTo>
                  <a:lnTo>
                    <a:pt x="514" y="0"/>
                  </a:lnTo>
                  <a:lnTo>
                    <a:pt x="500" y="4"/>
                  </a:lnTo>
                  <a:lnTo>
                    <a:pt x="495" y="4"/>
                  </a:lnTo>
                  <a:lnTo>
                    <a:pt x="490" y="14"/>
                  </a:lnTo>
                  <a:lnTo>
                    <a:pt x="495" y="71"/>
                  </a:lnTo>
                  <a:lnTo>
                    <a:pt x="476" y="90"/>
                  </a:lnTo>
                  <a:lnTo>
                    <a:pt x="480" y="119"/>
                  </a:lnTo>
                  <a:lnTo>
                    <a:pt x="467" y="143"/>
                  </a:lnTo>
                  <a:lnTo>
                    <a:pt x="486" y="176"/>
                  </a:lnTo>
                  <a:lnTo>
                    <a:pt x="486" y="219"/>
                  </a:lnTo>
                  <a:lnTo>
                    <a:pt x="467" y="262"/>
                  </a:lnTo>
                  <a:lnTo>
                    <a:pt x="452" y="271"/>
                  </a:lnTo>
                  <a:lnTo>
                    <a:pt x="434" y="238"/>
                  </a:lnTo>
                  <a:lnTo>
                    <a:pt x="410" y="228"/>
                  </a:lnTo>
                  <a:lnTo>
                    <a:pt x="352" y="228"/>
                  </a:lnTo>
                  <a:lnTo>
                    <a:pt x="314" y="258"/>
                  </a:lnTo>
                  <a:lnTo>
                    <a:pt x="310" y="286"/>
                  </a:lnTo>
                  <a:lnTo>
                    <a:pt x="286" y="300"/>
                  </a:lnTo>
                  <a:lnTo>
                    <a:pt x="228" y="300"/>
                  </a:lnTo>
                  <a:lnTo>
                    <a:pt x="204" y="310"/>
                  </a:lnTo>
                  <a:lnTo>
                    <a:pt x="195" y="323"/>
                  </a:lnTo>
                  <a:lnTo>
                    <a:pt x="162" y="328"/>
                  </a:lnTo>
                  <a:lnTo>
                    <a:pt x="162" y="338"/>
                  </a:lnTo>
                  <a:lnTo>
                    <a:pt x="158" y="358"/>
                  </a:lnTo>
                  <a:lnTo>
                    <a:pt x="143" y="367"/>
                  </a:lnTo>
                  <a:lnTo>
                    <a:pt x="134" y="367"/>
                  </a:lnTo>
                  <a:lnTo>
                    <a:pt x="128" y="358"/>
                  </a:lnTo>
                  <a:lnTo>
                    <a:pt x="110" y="358"/>
                  </a:lnTo>
                  <a:lnTo>
                    <a:pt x="104" y="347"/>
                  </a:lnTo>
                  <a:lnTo>
                    <a:pt x="100" y="352"/>
                  </a:lnTo>
                  <a:lnTo>
                    <a:pt x="104" y="367"/>
                  </a:lnTo>
                  <a:lnTo>
                    <a:pt x="100" y="390"/>
                  </a:lnTo>
                  <a:lnTo>
                    <a:pt x="71" y="400"/>
                  </a:lnTo>
                  <a:lnTo>
                    <a:pt x="62" y="428"/>
                  </a:lnTo>
                  <a:lnTo>
                    <a:pt x="76" y="438"/>
                  </a:lnTo>
                  <a:lnTo>
                    <a:pt x="62" y="458"/>
                  </a:lnTo>
                  <a:lnTo>
                    <a:pt x="62" y="476"/>
                  </a:lnTo>
                  <a:lnTo>
                    <a:pt x="47" y="481"/>
                  </a:lnTo>
                  <a:lnTo>
                    <a:pt x="38" y="481"/>
                  </a:lnTo>
                  <a:lnTo>
                    <a:pt x="34" y="504"/>
                  </a:lnTo>
                  <a:lnTo>
                    <a:pt x="14" y="510"/>
                  </a:lnTo>
                  <a:lnTo>
                    <a:pt x="0" y="519"/>
                  </a:lnTo>
                  <a:lnTo>
                    <a:pt x="0" y="538"/>
                  </a:lnTo>
                  <a:lnTo>
                    <a:pt x="38" y="538"/>
                  </a:lnTo>
                  <a:lnTo>
                    <a:pt x="38" y="562"/>
                  </a:lnTo>
                  <a:lnTo>
                    <a:pt x="62" y="576"/>
                  </a:lnTo>
                  <a:lnTo>
                    <a:pt x="76" y="600"/>
                  </a:lnTo>
                  <a:lnTo>
                    <a:pt x="71" y="610"/>
                  </a:lnTo>
                  <a:lnTo>
                    <a:pt x="4" y="628"/>
                  </a:lnTo>
                  <a:lnTo>
                    <a:pt x="10" y="647"/>
                  </a:lnTo>
                  <a:lnTo>
                    <a:pt x="14" y="704"/>
                  </a:lnTo>
                  <a:lnTo>
                    <a:pt x="62" y="734"/>
                  </a:lnTo>
                  <a:lnTo>
                    <a:pt x="86" y="734"/>
                  </a:lnTo>
                  <a:lnTo>
                    <a:pt x="110" y="781"/>
                  </a:lnTo>
                  <a:lnTo>
                    <a:pt x="95" y="795"/>
                  </a:lnTo>
                  <a:lnTo>
                    <a:pt x="67" y="810"/>
                  </a:lnTo>
                  <a:lnTo>
                    <a:pt x="58" y="838"/>
                  </a:lnTo>
                  <a:lnTo>
                    <a:pt x="28" y="852"/>
                  </a:lnTo>
                  <a:lnTo>
                    <a:pt x="34" y="895"/>
                  </a:lnTo>
                  <a:lnTo>
                    <a:pt x="86" y="895"/>
                  </a:lnTo>
                  <a:lnTo>
                    <a:pt x="114" y="881"/>
                  </a:lnTo>
                  <a:lnTo>
                    <a:pt x="134" y="886"/>
                  </a:lnTo>
                  <a:lnTo>
                    <a:pt x="143" y="904"/>
                  </a:lnTo>
                  <a:lnTo>
                    <a:pt x="123" y="971"/>
                  </a:lnTo>
                  <a:lnTo>
                    <a:pt x="100" y="986"/>
                  </a:lnTo>
                  <a:lnTo>
                    <a:pt x="95" y="1010"/>
                  </a:lnTo>
                  <a:lnTo>
                    <a:pt x="71" y="1034"/>
                  </a:lnTo>
                  <a:lnTo>
                    <a:pt x="91" y="1047"/>
                  </a:lnTo>
                  <a:lnTo>
                    <a:pt x="123" y="1038"/>
                  </a:lnTo>
                  <a:lnTo>
                    <a:pt x="134" y="1062"/>
                  </a:lnTo>
                  <a:lnTo>
                    <a:pt x="158" y="1062"/>
                  </a:lnTo>
                  <a:lnTo>
                    <a:pt x="204" y="1081"/>
                  </a:lnTo>
                  <a:lnTo>
                    <a:pt x="180" y="1110"/>
                  </a:lnTo>
                  <a:lnTo>
                    <a:pt x="143" y="1128"/>
                  </a:lnTo>
                  <a:lnTo>
                    <a:pt x="134" y="1147"/>
                  </a:lnTo>
                  <a:lnTo>
                    <a:pt x="138" y="1181"/>
                  </a:lnTo>
                  <a:lnTo>
                    <a:pt x="167" y="1195"/>
                  </a:lnTo>
                  <a:lnTo>
                    <a:pt x="171" y="1214"/>
                  </a:lnTo>
                  <a:lnTo>
                    <a:pt x="191" y="1219"/>
                  </a:lnTo>
                  <a:lnTo>
                    <a:pt x="219" y="1238"/>
                  </a:lnTo>
                  <a:lnTo>
                    <a:pt x="304" y="1262"/>
                  </a:lnTo>
                  <a:lnTo>
                    <a:pt x="328" y="1286"/>
                  </a:lnTo>
                  <a:lnTo>
                    <a:pt x="328" y="1319"/>
                  </a:lnTo>
                  <a:lnTo>
                    <a:pt x="386" y="1343"/>
                  </a:lnTo>
                  <a:lnTo>
                    <a:pt x="395" y="1338"/>
                  </a:lnTo>
                  <a:lnTo>
                    <a:pt x="419" y="1314"/>
                  </a:lnTo>
                  <a:lnTo>
                    <a:pt x="404" y="1299"/>
                  </a:lnTo>
                  <a:lnTo>
                    <a:pt x="404" y="1290"/>
                  </a:lnTo>
                  <a:lnTo>
                    <a:pt x="438" y="1252"/>
                  </a:lnTo>
                  <a:lnTo>
                    <a:pt x="443" y="1214"/>
                  </a:lnTo>
                  <a:lnTo>
                    <a:pt x="486" y="1167"/>
                  </a:lnTo>
                  <a:lnTo>
                    <a:pt x="467" y="1157"/>
                  </a:lnTo>
                  <a:lnTo>
                    <a:pt x="447" y="1162"/>
                  </a:lnTo>
                  <a:lnTo>
                    <a:pt x="447" y="1152"/>
                  </a:lnTo>
                  <a:lnTo>
                    <a:pt x="458" y="1138"/>
                  </a:lnTo>
                  <a:lnTo>
                    <a:pt x="480" y="1134"/>
                  </a:lnTo>
                  <a:lnTo>
                    <a:pt x="500" y="1110"/>
                  </a:lnTo>
                  <a:lnTo>
                    <a:pt x="500" y="1090"/>
                  </a:lnTo>
                  <a:lnTo>
                    <a:pt x="514" y="1062"/>
                  </a:lnTo>
                  <a:lnTo>
                    <a:pt x="514" y="995"/>
                  </a:lnTo>
                  <a:lnTo>
                    <a:pt x="519" y="957"/>
                  </a:lnTo>
                  <a:lnTo>
                    <a:pt x="514" y="943"/>
                  </a:lnTo>
                  <a:lnTo>
                    <a:pt x="514" y="923"/>
                  </a:lnTo>
                  <a:lnTo>
                    <a:pt x="523" y="890"/>
                  </a:lnTo>
                  <a:lnTo>
                    <a:pt x="523" y="862"/>
                  </a:lnTo>
                  <a:lnTo>
                    <a:pt x="610" y="743"/>
                  </a:lnTo>
                  <a:lnTo>
                    <a:pt x="614" y="595"/>
                  </a:lnTo>
                  <a:lnTo>
                    <a:pt x="600" y="528"/>
                  </a:lnTo>
                  <a:lnTo>
                    <a:pt x="604" y="471"/>
                  </a:lnTo>
                  <a:lnTo>
                    <a:pt x="600" y="381"/>
                  </a:lnTo>
                  <a:lnTo>
                    <a:pt x="590" y="352"/>
                  </a:lnTo>
                  <a:lnTo>
                    <a:pt x="586" y="343"/>
                  </a:lnTo>
                  <a:lnTo>
                    <a:pt x="547" y="281"/>
                  </a:lnTo>
                  <a:lnTo>
                    <a:pt x="562" y="204"/>
                  </a:lnTo>
                  <a:lnTo>
                    <a:pt x="576" y="167"/>
                  </a:lnTo>
                  <a:lnTo>
                    <a:pt x="562" y="67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61EBE752-CD5F-4FED-9567-8E8FB03B712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57" y="2726"/>
              <a:ext cx="5" cy="6"/>
            </a:xfrm>
            <a:custGeom>
              <a:avLst/>
              <a:gdLst>
                <a:gd name="T0" fmla="*/ 9 w 15"/>
                <a:gd name="T1" fmla="*/ 18 h 18"/>
                <a:gd name="T2" fmla="*/ 15 w 15"/>
                <a:gd name="T3" fmla="*/ 13 h 18"/>
                <a:gd name="T4" fmla="*/ 4 w 15"/>
                <a:gd name="T5" fmla="*/ 0 h 18"/>
                <a:gd name="T6" fmla="*/ 0 w 15"/>
                <a:gd name="T7" fmla="*/ 9 h 18"/>
                <a:gd name="T8" fmla="*/ 9 w 15"/>
                <a:gd name="T9" fmla="*/ 13 h 18"/>
                <a:gd name="T10" fmla="*/ 9 w 15"/>
                <a:gd name="T11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" h="18">
                  <a:moveTo>
                    <a:pt x="9" y="18"/>
                  </a:moveTo>
                  <a:lnTo>
                    <a:pt x="15" y="13"/>
                  </a:lnTo>
                  <a:lnTo>
                    <a:pt x="4" y="0"/>
                  </a:lnTo>
                  <a:lnTo>
                    <a:pt x="0" y="9"/>
                  </a:lnTo>
                  <a:lnTo>
                    <a:pt x="9" y="13"/>
                  </a:lnTo>
                  <a:lnTo>
                    <a:pt x="9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327FA883-A966-4007-8F57-809E78C77EC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9" y="473"/>
              <a:ext cx="5" cy="7"/>
            </a:xfrm>
            <a:custGeom>
              <a:avLst/>
              <a:gdLst>
                <a:gd name="T0" fmla="*/ 6 w 15"/>
                <a:gd name="T1" fmla="*/ 0 h 20"/>
                <a:gd name="T2" fmla="*/ 0 w 15"/>
                <a:gd name="T3" fmla="*/ 15 h 20"/>
                <a:gd name="T4" fmla="*/ 6 w 15"/>
                <a:gd name="T5" fmla="*/ 20 h 20"/>
                <a:gd name="T6" fmla="*/ 10 w 15"/>
                <a:gd name="T7" fmla="*/ 20 h 20"/>
                <a:gd name="T8" fmla="*/ 15 w 15"/>
                <a:gd name="T9" fmla="*/ 11 h 20"/>
                <a:gd name="T10" fmla="*/ 15 w 15"/>
                <a:gd name="T11" fmla="*/ 0 h 20"/>
                <a:gd name="T12" fmla="*/ 6 w 15"/>
                <a:gd name="T1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20">
                  <a:moveTo>
                    <a:pt x="6" y="0"/>
                  </a:moveTo>
                  <a:lnTo>
                    <a:pt x="0" y="15"/>
                  </a:lnTo>
                  <a:lnTo>
                    <a:pt x="6" y="20"/>
                  </a:lnTo>
                  <a:lnTo>
                    <a:pt x="10" y="20"/>
                  </a:lnTo>
                  <a:lnTo>
                    <a:pt x="15" y="11"/>
                  </a:lnTo>
                  <a:lnTo>
                    <a:pt x="15" y="0"/>
                  </a:lnTo>
                  <a:lnTo>
                    <a:pt x="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EBB7F91E-D71E-4346-86A8-4F20FB16FD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4" y="469"/>
              <a:ext cx="6" cy="4"/>
            </a:xfrm>
            <a:custGeom>
              <a:avLst/>
              <a:gdLst>
                <a:gd name="T0" fmla="*/ 5 w 20"/>
                <a:gd name="T1" fmla="*/ 13 h 13"/>
                <a:gd name="T2" fmla="*/ 10 w 20"/>
                <a:gd name="T3" fmla="*/ 9 h 13"/>
                <a:gd name="T4" fmla="*/ 20 w 20"/>
                <a:gd name="T5" fmla="*/ 9 h 13"/>
                <a:gd name="T6" fmla="*/ 20 w 20"/>
                <a:gd name="T7" fmla="*/ 0 h 13"/>
                <a:gd name="T8" fmla="*/ 10 w 20"/>
                <a:gd name="T9" fmla="*/ 0 h 13"/>
                <a:gd name="T10" fmla="*/ 0 w 20"/>
                <a:gd name="T11" fmla="*/ 4 h 13"/>
                <a:gd name="T12" fmla="*/ 5 w 20"/>
                <a:gd name="T13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13">
                  <a:moveTo>
                    <a:pt x="5" y="13"/>
                  </a:moveTo>
                  <a:lnTo>
                    <a:pt x="10" y="9"/>
                  </a:lnTo>
                  <a:lnTo>
                    <a:pt x="20" y="9"/>
                  </a:lnTo>
                  <a:lnTo>
                    <a:pt x="20" y="0"/>
                  </a:lnTo>
                  <a:lnTo>
                    <a:pt x="10" y="0"/>
                  </a:lnTo>
                  <a:lnTo>
                    <a:pt x="0" y="4"/>
                  </a:lnTo>
                  <a:lnTo>
                    <a:pt x="5" y="1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" name="Freeform 9">
              <a:extLst>
                <a:ext uri="{FF2B5EF4-FFF2-40B4-BE49-F238E27FC236}">
                  <a16:creationId xmlns:a16="http://schemas.microsoft.com/office/drawing/2014/main" id="{43A10856-66EA-44CB-A449-E41360E60D6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3" y="505"/>
              <a:ext cx="16" cy="10"/>
            </a:xfrm>
            <a:custGeom>
              <a:avLst/>
              <a:gdLst>
                <a:gd name="T0" fmla="*/ 0 w 48"/>
                <a:gd name="T1" fmla="*/ 15 h 28"/>
                <a:gd name="T2" fmla="*/ 0 w 48"/>
                <a:gd name="T3" fmla="*/ 19 h 28"/>
                <a:gd name="T4" fmla="*/ 9 w 48"/>
                <a:gd name="T5" fmla="*/ 15 h 28"/>
                <a:gd name="T6" fmla="*/ 20 w 48"/>
                <a:gd name="T7" fmla="*/ 15 h 28"/>
                <a:gd name="T8" fmla="*/ 20 w 48"/>
                <a:gd name="T9" fmla="*/ 24 h 28"/>
                <a:gd name="T10" fmla="*/ 14 w 48"/>
                <a:gd name="T11" fmla="*/ 24 h 28"/>
                <a:gd name="T12" fmla="*/ 14 w 48"/>
                <a:gd name="T13" fmla="*/ 28 h 28"/>
                <a:gd name="T14" fmla="*/ 24 w 48"/>
                <a:gd name="T15" fmla="*/ 28 h 28"/>
                <a:gd name="T16" fmla="*/ 29 w 48"/>
                <a:gd name="T17" fmla="*/ 24 h 28"/>
                <a:gd name="T18" fmla="*/ 44 w 48"/>
                <a:gd name="T19" fmla="*/ 24 h 28"/>
                <a:gd name="T20" fmla="*/ 48 w 48"/>
                <a:gd name="T21" fmla="*/ 19 h 28"/>
                <a:gd name="T22" fmla="*/ 44 w 48"/>
                <a:gd name="T23" fmla="*/ 9 h 28"/>
                <a:gd name="T24" fmla="*/ 48 w 48"/>
                <a:gd name="T25" fmla="*/ 4 h 28"/>
                <a:gd name="T26" fmla="*/ 38 w 48"/>
                <a:gd name="T27" fmla="*/ 0 h 28"/>
                <a:gd name="T28" fmla="*/ 33 w 48"/>
                <a:gd name="T29" fmla="*/ 4 h 28"/>
                <a:gd name="T30" fmla="*/ 29 w 48"/>
                <a:gd name="T31" fmla="*/ 0 h 28"/>
                <a:gd name="T32" fmla="*/ 20 w 48"/>
                <a:gd name="T33" fmla="*/ 0 h 28"/>
                <a:gd name="T34" fmla="*/ 20 w 48"/>
                <a:gd name="T35" fmla="*/ 4 h 28"/>
                <a:gd name="T36" fmla="*/ 5 w 48"/>
                <a:gd name="T37" fmla="*/ 9 h 28"/>
                <a:gd name="T38" fmla="*/ 0 w 48"/>
                <a:gd name="T39" fmla="*/ 1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8" h="28">
                  <a:moveTo>
                    <a:pt x="0" y="15"/>
                  </a:moveTo>
                  <a:lnTo>
                    <a:pt x="0" y="19"/>
                  </a:lnTo>
                  <a:lnTo>
                    <a:pt x="9" y="15"/>
                  </a:lnTo>
                  <a:lnTo>
                    <a:pt x="20" y="15"/>
                  </a:lnTo>
                  <a:lnTo>
                    <a:pt x="20" y="24"/>
                  </a:lnTo>
                  <a:lnTo>
                    <a:pt x="14" y="24"/>
                  </a:lnTo>
                  <a:lnTo>
                    <a:pt x="14" y="28"/>
                  </a:lnTo>
                  <a:lnTo>
                    <a:pt x="24" y="28"/>
                  </a:lnTo>
                  <a:lnTo>
                    <a:pt x="29" y="24"/>
                  </a:lnTo>
                  <a:lnTo>
                    <a:pt x="44" y="24"/>
                  </a:lnTo>
                  <a:lnTo>
                    <a:pt x="48" y="19"/>
                  </a:lnTo>
                  <a:lnTo>
                    <a:pt x="44" y="9"/>
                  </a:lnTo>
                  <a:lnTo>
                    <a:pt x="48" y="4"/>
                  </a:lnTo>
                  <a:lnTo>
                    <a:pt x="38" y="0"/>
                  </a:lnTo>
                  <a:lnTo>
                    <a:pt x="33" y="4"/>
                  </a:lnTo>
                  <a:lnTo>
                    <a:pt x="29" y="0"/>
                  </a:lnTo>
                  <a:lnTo>
                    <a:pt x="20" y="0"/>
                  </a:lnTo>
                  <a:lnTo>
                    <a:pt x="20" y="4"/>
                  </a:lnTo>
                  <a:lnTo>
                    <a:pt x="5" y="9"/>
                  </a:lnTo>
                  <a:lnTo>
                    <a:pt x="0" y="1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5ACFCBCD-6178-422C-A7A8-62A0E4759291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0" y="529"/>
              <a:ext cx="3" cy="5"/>
            </a:xfrm>
            <a:custGeom>
              <a:avLst/>
              <a:gdLst>
                <a:gd name="T0" fmla="*/ 9 w 9"/>
                <a:gd name="T1" fmla="*/ 15 h 15"/>
                <a:gd name="T2" fmla="*/ 5 w 9"/>
                <a:gd name="T3" fmla="*/ 0 h 15"/>
                <a:gd name="T4" fmla="*/ 0 w 9"/>
                <a:gd name="T5" fmla="*/ 5 h 15"/>
                <a:gd name="T6" fmla="*/ 0 w 9"/>
                <a:gd name="T7" fmla="*/ 15 h 15"/>
                <a:gd name="T8" fmla="*/ 9 w 9"/>
                <a:gd name="T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5">
                  <a:moveTo>
                    <a:pt x="9" y="15"/>
                  </a:moveTo>
                  <a:lnTo>
                    <a:pt x="5" y="0"/>
                  </a:lnTo>
                  <a:lnTo>
                    <a:pt x="0" y="5"/>
                  </a:lnTo>
                  <a:lnTo>
                    <a:pt x="0" y="15"/>
                  </a:lnTo>
                  <a:lnTo>
                    <a:pt x="9" y="1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" name="Freeform 11">
              <a:extLst>
                <a:ext uri="{FF2B5EF4-FFF2-40B4-BE49-F238E27FC236}">
                  <a16:creationId xmlns:a16="http://schemas.microsoft.com/office/drawing/2014/main" id="{D41F3DE0-7CDA-4077-906F-4789105DDC1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36" y="750"/>
              <a:ext cx="3" cy="4"/>
            </a:xfrm>
            <a:custGeom>
              <a:avLst/>
              <a:gdLst>
                <a:gd name="T0" fmla="*/ 0 w 10"/>
                <a:gd name="T1" fmla="*/ 14 h 14"/>
                <a:gd name="T2" fmla="*/ 10 w 10"/>
                <a:gd name="T3" fmla="*/ 14 h 14"/>
                <a:gd name="T4" fmla="*/ 10 w 10"/>
                <a:gd name="T5" fmla="*/ 5 h 14"/>
                <a:gd name="T6" fmla="*/ 6 w 10"/>
                <a:gd name="T7" fmla="*/ 0 h 14"/>
                <a:gd name="T8" fmla="*/ 0 w 10"/>
                <a:gd name="T9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4">
                  <a:moveTo>
                    <a:pt x="0" y="14"/>
                  </a:moveTo>
                  <a:lnTo>
                    <a:pt x="10" y="14"/>
                  </a:lnTo>
                  <a:lnTo>
                    <a:pt x="10" y="5"/>
                  </a:lnTo>
                  <a:lnTo>
                    <a:pt x="6" y="0"/>
                  </a:lnTo>
                  <a:lnTo>
                    <a:pt x="0" y="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BA80FB09-4ECC-461D-90AF-7700C295B0D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4" y="783"/>
              <a:ext cx="17" cy="13"/>
            </a:xfrm>
            <a:custGeom>
              <a:avLst/>
              <a:gdLst>
                <a:gd name="T0" fmla="*/ 52 w 52"/>
                <a:gd name="T1" fmla="*/ 29 h 38"/>
                <a:gd name="T2" fmla="*/ 43 w 52"/>
                <a:gd name="T3" fmla="*/ 19 h 38"/>
                <a:gd name="T4" fmla="*/ 33 w 52"/>
                <a:gd name="T5" fmla="*/ 14 h 38"/>
                <a:gd name="T6" fmla="*/ 28 w 52"/>
                <a:gd name="T7" fmla="*/ 10 h 38"/>
                <a:gd name="T8" fmla="*/ 9 w 52"/>
                <a:gd name="T9" fmla="*/ 0 h 38"/>
                <a:gd name="T10" fmla="*/ 0 w 52"/>
                <a:gd name="T11" fmla="*/ 5 h 38"/>
                <a:gd name="T12" fmla="*/ 0 w 52"/>
                <a:gd name="T13" fmla="*/ 14 h 38"/>
                <a:gd name="T14" fmla="*/ 9 w 52"/>
                <a:gd name="T15" fmla="*/ 23 h 38"/>
                <a:gd name="T16" fmla="*/ 23 w 52"/>
                <a:gd name="T17" fmla="*/ 34 h 38"/>
                <a:gd name="T18" fmla="*/ 37 w 52"/>
                <a:gd name="T19" fmla="*/ 29 h 38"/>
                <a:gd name="T20" fmla="*/ 47 w 52"/>
                <a:gd name="T21" fmla="*/ 38 h 38"/>
                <a:gd name="T22" fmla="*/ 52 w 52"/>
                <a:gd name="T23" fmla="*/ 2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2" h="38">
                  <a:moveTo>
                    <a:pt x="52" y="29"/>
                  </a:moveTo>
                  <a:lnTo>
                    <a:pt x="43" y="19"/>
                  </a:lnTo>
                  <a:lnTo>
                    <a:pt x="33" y="14"/>
                  </a:lnTo>
                  <a:lnTo>
                    <a:pt x="28" y="10"/>
                  </a:lnTo>
                  <a:lnTo>
                    <a:pt x="9" y="0"/>
                  </a:lnTo>
                  <a:lnTo>
                    <a:pt x="0" y="5"/>
                  </a:lnTo>
                  <a:lnTo>
                    <a:pt x="0" y="14"/>
                  </a:lnTo>
                  <a:lnTo>
                    <a:pt x="9" y="23"/>
                  </a:lnTo>
                  <a:lnTo>
                    <a:pt x="23" y="34"/>
                  </a:lnTo>
                  <a:lnTo>
                    <a:pt x="37" y="29"/>
                  </a:lnTo>
                  <a:lnTo>
                    <a:pt x="47" y="38"/>
                  </a:lnTo>
                  <a:lnTo>
                    <a:pt x="52" y="2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47FC58B7-FD24-4A25-B093-779A1A1AEB8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55" y="864"/>
              <a:ext cx="35" cy="35"/>
            </a:xfrm>
            <a:custGeom>
              <a:avLst/>
              <a:gdLst>
                <a:gd name="T0" fmla="*/ 61 w 105"/>
                <a:gd name="T1" fmla="*/ 52 h 104"/>
                <a:gd name="T2" fmla="*/ 61 w 105"/>
                <a:gd name="T3" fmla="*/ 47 h 104"/>
                <a:gd name="T4" fmla="*/ 57 w 105"/>
                <a:gd name="T5" fmla="*/ 43 h 104"/>
                <a:gd name="T6" fmla="*/ 57 w 105"/>
                <a:gd name="T7" fmla="*/ 28 h 104"/>
                <a:gd name="T8" fmla="*/ 52 w 105"/>
                <a:gd name="T9" fmla="*/ 28 h 104"/>
                <a:gd name="T10" fmla="*/ 38 w 105"/>
                <a:gd name="T11" fmla="*/ 24 h 104"/>
                <a:gd name="T12" fmla="*/ 28 w 105"/>
                <a:gd name="T13" fmla="*/ 15 h 104"/>
                <a:gd name="T14" fmla="*/ 9 w 105"/>
                <a:gd name="T15" fmla="*/ 0 h 104"/>
                <a:gd name="T16" fmla="*/ 9 w 105"/>
                <a:gd name="T17" fmla="*/ 15 h 104"/>
                <a:gd name="T18" fmla="*/ 5 w 105"/>
                <a:gd name="T19" fmla="*/ 15 h 104"/>
                <a:gd name="T20" fmla="*/ 0 w 105"/>
                <a:gd name="T21" fmla="*/ 28 h 104"/>
                <a:gd name="T22" fmla="*/ 0 w 105"/>
                <a:gd name="T23" fmla="*/ 38 h 104"/>
                <a:gd name="T24" fmla="*/ 9 w 105"/>
                <a:gd name="T25" fmla="*/ 52 h 104"/>
                <a:gd name="T26" fmla="*/ 0 w 105"/>
                <a:gd name="T27" fmla="*/ 62 h 104"/>
                <a:gd name="T28" fmla="*/ 5 w 105"/>
                <a:gd name="T29" fmla="*/ 71 h 104"/>
                <a:gd name="T30" fmla="*/ 14 w 105"/>
                <a:gd name="T31" fmla="*/ 80 h 104"/>
                <a:gd name="T32" fmla="*/ 24 w 105"/>
                <a:gd name="T33" fmla="*/ 76 h 104"/>
                <a:gd name="T34" fmla="*/ 33 w 105"/>
                <a:gd name="T35" fmla="*/ 80 h 104"/>
                <a:gd name="T36" fmla="*/ 38 w 105"/>
                <a:gd name="T37" fmla="*/ 76 h 104"/>
                <a:gd name="T38" fmla="*/ 48 w 105"/>
                <a:gd name="T39" fmla="*/ 86 h 104"/>
                <a:gd name="T40" fmla="*/ 57 w 105"/>
                <a:gd name="T41" fmla="*/ 91 h 104"/>
                <a:gd name="T42" fmla="*/ 72 w 105"/>
                <a:gd name="T43" fmla="*/ 95 h 104"/>
                <a:gd name="T44" fmla="*/ 81 w 105"/>
                <a:gd name="T45" fmla="*/ 104 h 104"/>
                <a:gd name="T46" fmla="*/ 90 w 105"/>
                <a:gd name="T47" fmla="*/ 100 h 104"/>
                <a:gd name="T48" fmla="*/ 105 w 105"/>
                <a:gd name="T49" fmla="*/ 86 h 104"/>
                <a:gd name="T50" fmla="*/ 100 w 105"/>
                <a:gd name="T51" fmla="*/ 76 h 104"/>
                <a:gd name="T52" fmla="*/ 81 w 105"/>
                <a:gd name="T53" fmla="*/ 71 h 104"/>
                <a:gd name="T54" fmla="*/ 72 w 105"/>
                <a:gd name="T55" fmla="*/ 67 h 104"/>
                <a:gd name="T56" fmla="*/ 72 w 105"/>
                <a:gd name="T57" fmla="*/ 62 h 104"/>
                <a:gd name="T58" fmla="*/ 61 w 105"/>
                <a:gd name="T59" fmla="*/ 52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05" h="104">
                  <a:moveTo>
                    <a:pt x="61" y="52"/>
                  </a:moveTo>
                  <a:lnTo>
                    <a:pt x="61" y="47"/>
                  </a:lnTo>
                  <a:lnTo>
                    <a:pt x="57" y="43"/>
                  </a:lnTo>
                  <a:lnTo>
                    <a:pt x="57" y="28"/>
                  </a:lnTo>
                  <a:lnTo>
                    <a:pt x="52" y="28"/>
                  </a:lnTo>
                  <a:lnTo>
                    <a:pt x="38" y="24"/>
                  </a:lnTo>
                  <a:lnTo>
                    <a:pt x="28" y="15"/>
                  </a:lnTo>
                  <a:lnTo>
                    <a:pt x="9" y="0"/>
                  </a:lnTo>
                  <a:lnTo>
                    <a:pt x="9" y="15"/>
                  </a:lnTo>
                  <a:lnTo>
                    <a:pt x="5" y="15"/>
                  </a:lnTo>
                  <a:lnTo>
                    <a:pt x="0" y="28"/>
                  </a:lnTo>
                  <a:lnTo>
                    <a:pt x="0" y="38"/>
                  </a:lnTo>
                  <a:lnTo>
                    <a:pt x="9" y="52"/>
                  </a:lnTo>
                  <a:lnTo>
                    <a:pt x="0" y="62"/>
                  </a:lnTo>
                  <a:lnTo>
                    <a:pt x="5" y="71"/>
                  </a:lnTo>
                  <a:lnTo>
                    <a:pt x="14" y="80"/>
                  </a:lnTo>
                  <a:lnTo>
                    <a:pt x="24" y="76"/>
                  </a:lnTo>
                  <a:lnTo>
                    <a:pt x="33" y="80"/>
                  </a:lnTo>
                  <a:lnTo>
                    <a:pt x="38" y="76"/>
                  </a:lnTo>
                  <a:lnTo>
                    <a:pt x="48" y="86"/>
                  </a:lnTo>
                  <a:lnTo>
                    <a:pt x="57" y="91"/>
                  </a:lnTo>
                  <a:lnTo>
                    <a:pt x="72" y="95"/>
                  </a:lnTo>
                  <a:lnTo>
                    <a:pt x="81" y="104"/>
                  </a:lnTo>
                  <a:lnTo>
                    <a:pt x="90" y="100"/>
                  </a:lnTo>
                  <a:lnTo>
                    <a:pt x="105" y="86"/>
                  </a:lnTo>
                  <a:lnTo>
                    <a:pt x="100" y="76"/>
                  </a:lnTo>
                  <a:lnTo>
                    <a:pt x="81" y="71"/>
                  </a:lnTo>
                  <a:lnTo>
                    <a:pt x="72" y="67"/>
                  </a:lnTo>
                  <a:lnTo>
                    <a:pt x="72" y="62"/>
                  </a:lnTo>
                  <a:lnTo>
                    <a:pt x="61" y="5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AD6A6E40-2DAA-439E-907F-50B009F878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2" y="828"/>
              <a:ext cx="10" cy="19"/>
            </a:xfrm>
            <a:custGeom>
              <a:avLst/>
              <a:gdLst>
                <a:gd name="T0" fmla="*/ 14 w 28"/>
                <a:gd name="T1" fmla="*/ 0 h 57"/>
                <a:gd name="T2" fmla="*/ 0 w 28"/>
                <a:gd name="T3" fmla="*/ 9 h 57"/>
                <a:gd name="T4" fmla="*/ 4 w 28"/>
                <a:gd name="T5" fmla="*/ 47 h 57"/>
                <a:gd name="T6" fmla="*/ 4 w 28"/>
                <a:gd name="T7" fmla="*/ 52 h 57"/>
                <a:gd name="T8" fmla="*/ 14 w 28"/>
                <a:gd name="T9" fmla="*/ 47 h 57"/>
                <a:gd name="T10" fmla="*/ 19 w 28"/>
                <a:gd name="T11" fmla="*/ 52 h 57"/>
                <a:gd name="T12" fmla="*/ 28 w 28"/>
                <a:gd name="T13" fmla="*/ 57 h 57"/>
                <a:gd name="T14" fmla="*/ 28 w 28"/>
                <a:gd name="T15" fmla="*/ 52 h 57"/>
                <a:gd name="T16" fmla="*/ 19 w 28"/>
                <a:gd name="T17" fmla="*/ 33 h 57"/>
                <a:gd name="T18" fmla="*/ 14 w 28"/>
                <a:gd name="T19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" h="57">
                  <a:moveTo>
                    <a:pt x="14" y="0"/>
                  </a:moveTo>
                  <a:lnTo>
                    <a:pt x="0" y="9"/>
                  </a:lnTo>
                  <a:lnTo>
                    <a:pt x="4" y="47"/>
                  </a:lnTo>
                  <a:lnTo>
                    <a:pt x="4" y="52"/>
                  </a:lnTo>
                  <a:lnTo>
                    <a:pt x="14" y="47"/>
                  </a:lnTo>
                  <a:lnTo>
                    <a:pt x="19" y="52"/>
                  </a:lnTo>
                  <a:lnTo>
                    <a:pt x="28" y="57"/>
                  </a:lnTo>
                  <a:lnTo>
                    <a:pt x="28" y="52"/>
                  </a:lnTo>
                  <a:lnTo>
                    <a:pt x="19" y="33"/>
                  </a:lnTo>
                  <a:lnTo>
                    <a:pt x="1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" name="Freeform 15">
              <a:extLst>
                <a:ext uri="{FF2B5EF4-FFF2-40B4-BE49-F238E27FC236}">
                  <a16:creationId xmlns:a16="http://schemas.microsoft.com/office/drawing/2014/main" id="{7B91C52B-D3A1-454F-A46B-6D6B7604AAE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2" y="888"/>
              <a:ext cx="6" cy="3"/>
            </a:xfrm>
            <a:custGeom>
              <a:avLst/>
              <a:gdLst>
                <a:gd name="T0" fmla="*/ 5 w 19"/>
                <a:gd name="T1" fmla="*/ 9 h 9"/>
                <a:gd name="T2" fmla="*/ 14 w 19"/>
                <a:gd name="T3" fmla="*/ 9 h 9"/>
                <a:gd name="T4" fmla="*/ 19 w 19"/>
                <a:gd name="T5" fmla="*/ 0 h 9"/>
                <a:gd name="T6" fmla="*/ 5 w 19"/>
                <a:gd name="T7" fmla="*/ 0 h 9"/>
                <a:gd name="T8" fmla="*/ 0 w 19"/>
                <a:gd name="T9" fmla="*/ 5 h 9"/>
                <a:gd name="T10" fmla="*/ 5 w 19"/>
                <a:gd name="T1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9">
                  <a:moveTo>
                    <a:pt x="5" y="9"/>
                  </a:moveTo>
                  <a:lnTo>
                    <a:pt x="14" y="9"/>
                  </a:lnTo>
                  <a:lnTo>
                    <a:pt x="19" y="0"/>
                  </a:lnTo>
                  <a:lnTo>
                    <a:pt x="5" y="0"/>
                  </a:lnTo>
                  <a:lnTo>
                    <a:pt x="0" y="5"/>
                  </a:lnTo>
                  <a:lnTo>
                    <a:pt x="5" y="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100EF4AB-4F48-4624-AB7D-CF1A18D53E7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2" y="1224"/>
              <a:ext cx="51" cy="38"/>
            </a:xfrm>
            <a:custGeom>
              <a:avLst/>
              <a:gdLst>
                <a:gd name="T0" fmla="*/ 0 w 152"/>
                <a:gd name="T1" fmla="*/ 15 h 115"/>
                <a:gd name="T2" fmla="*/ 9 w 152"/>
                <a:gd name="T3" fmla="*/ 44 h 115"/>
                <a:gd name="T4" fmla="*/ 24 w 152"/>
                <a:gd name="T5" fmla="*/ 53 h 115"/>
                <a:gd name="T6" fmla="*/ 42 w 152"/>
                <a:gd name="T7" fmla="*/ 48 h 115"/>
                <a:gd name="T8" fmla="*/ 52 w 152"/>
                <a:gd name="T9" fmla="*/ 53 h 115"/>
                <a:gd name="T10" fmla="*/ 85 w 152"/>
                <a:gd name="T11" fmla="*/ 76 h 115"/>
                <a:gd name="T12" fmla="*/ 104 w 152"/>
                <a:gd name="T13" fmla="*/ 100 h 115"/>
                <a:gd name="T14" fmla="*/ 128 w 152"/>
                <a:gd name="T15" fmla="*/ 115 h 115"/>
                <a:gd name="T16" fmla="*/ 142 w 152"/>
                <a:gd name="T17" fmla="*/ 115 h 115"/>
                <a:gd name="T18" fmla="*/ 152 w 152"/>
                <a:gd name="T19" fmla="*/ 106 h 115"/>
                <a:gd name="T20" fmla="*/ 148 w 152"/>
                <a:gd name="T21" fmla="*/ 96 h 115"/>
                <a:gd name="T22" fmla="*/ 142 w 152"/>
                <a:gd name="T23" fmla="*/ 76 h 115"/>
                <a:gd name="T24" fmla="*/ 133 w 152"/>
                <a:gd name="T25" fmla="*/ 72 h 115"/>
                <a:gd name="T26" fmla="*/ 128 w 152"/>
                <a:gd name="T27" fmla="*/ 76 h 115"/>
                <a:gd name="T28" fmla="*/ 104 w 152"/>
                <a:gd name="T29" fmla="*/ 53 h 115"/>
                <a:gd name="T30" fmla="*/ 72 w 152"/>
                <a:gd name="T31" fmla="*/ 53 h 115"/>
                <a:gd name="T32" fmla="*/ 61 w 152"/>
                <a:gd name="T33" fmla="*/ 48 h 115"/>
                <a:gd name="T34" fmla="*/ 66 w 152"/>
                <a:gd name="T35" fmla="*/ 44 h 115"/>
                <a:gd name="T36" fmla="*/ 76 w 152"/>
                <a:gd name="T37" fmla="*/ 39 h 115"/>
                <a:gd name="T38" fmla="*/ 81 w 152"/>
                <a:gd name="T39" fmla="*/ 34 h 115"/>
                <a:gd name="T40" fmla="*/ 72 w 152"/>
                <a:gd name="T41" fmla="*/ 30 h 115"/>
                <a:gd name="T42" fmla="*/ 57 w 152"/>
                <a:gd name="T43" fmla="*/ 30 h 115"/>
                <a:gd name="T44" fmla="*/ 42 w 152"/>
                <a:gd name="T45" fmla="*/ 39 h 115"/>
                <a:gd name="T46" fmla="*/ 37 w 152"/>
                <a:gd name="T47" fmla="*/ 39 h 115"/>
                <a:gd name="T48" fmla="*/ 33 w 152"/>
                <a:gd name="T49" fmla="*/ 48 h 115"/>
                <a:gd name="T50" fmla="*/ 33 w 152"/>
                <a:gd name="T51" fmla="*/ 39 h 115"/>
                <a:gd name="T52" fmla="*/ 28 w 152"/>
                <a:gd name="T53" fmla="*/ 34 h 115"/>
                <a:gd name="T54" fmla="*/ 24 w 152"/>
                <a:gd name="T55" fmla="*/ 24 h 115"/>
                <a:gd name="T56" fmla="*/ 33 w 152"/>
                <a:gd name="T57" fmla="*/ 20 h 115"/>
                <a:gd name="T58" fmla="*/ 37 w 152"/>
                <a:gd name="T59" fmla="*/ 30 h 115"/>
                <a:gd name="T60" fmla="*/ 48 w 152"/>
                <a:gd name="T61" fmla="*/ 24 h 115"/>
                <a:gd name="T62" fmla="*/ 42 w 152"/>
                <a:gd name="T63" fmla="*/ 11 h 115"/>
                <a:gd name="T64" fmla="*/ 37 w 152"/>
                <a:gd name="T65" fmla="*/ 6 h 115"/>
                <a:gd name="T66" fmla="*/ 28 w 152"/>
                <a:gd name="T67" fmla="*/ 0 h 115"/>
                <a:gd name="T68" fmla="*/ 9 w 152"/>
                <a:gd name="T69" fmla="*/ 11 h 115"/>
                <a:gd name="T70" fmla="*/ 0 w 152"/>
                <a:gd name="T71" fmla="*/ 11 h 115"/>
                <a:gd name="T72" fmla="*/ 0 w 152"/>
                <a:gd name="T73" fmla="*/ 15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52" h="115">
                  <a:moveTo>
                    <a:pt x="0" y="15"/>
                  </a:moveTo>
                  <a:lnTo>
                    <a:pt x="9" y="44"/>
                  </a:lnTo>
                  <a:lnTo>
                    <a:pt x="24" y="53"/>
                  </a:lnTo>
                  <a:lnTo>
                    <a:pt x="42" y="48"/>
                  </a:lnTo>
                  <a:lnTo>
                    <a:pt x="52" y="53"/>
                  </a:lnTo>
                  <a:lnTo>
                    <a:pt x="85" y="76"/>
                  </a:lnTo>
                  <a:lnTo>
                    <a:pt x="104" y="100"/>
                  </a:lnTo>
                  <a:lnTo>
                    <a:pt x="128" y="115"/>
                  </a:lnTo>
                  <a:lnTo>
                    <a:pt x="142" y="115"/>
                  </a:lnTo>
                  <a:lnTo>
                    <a:pt x="152" y="106"/>
                  </a:lnTo>
                  <a:lnTo>
                    <a:pt x="148" y="96"/>
                  </a:lnTo>
                  <a:lnTo>
                    <a:pt x="142" y="76"/>
                  </a:lnTo>
                  <a:lnTo>
                    <a:pt x="133" y="72"/>
                  </a:lnTo>
                  <a:lnTo>
                    <a:pt x="128" y="76"/>
                  </a:lnTo>
                  <a:lnTo>
                    <a:pt x="104" y="53"/>
                  </a:lnTo>
                  <a:lnTo>
                    <a:pt x="72" y="53"/>
                  </a:lnTo>
                  <a:lnTo>
                    <a:pt x="61" y="48"/>
                  </a:lnTo>
                  <a:lnTo>
                    <a:pt x="66" y="44"/>
                  </a:lnTo>
                  <a:lnTo>
                    <a:pt x="76" y="39"/>
                  </a:lnTo>
                  <a:lnTo>
                    <a:pt x="81" y="34"/>
                  </a:lnTo>
                  <a:lnTo>
                    <a:pt x="72" y="30"/>
                  </a:lnTo>
                  <a:lnTo>
                    <a:pt x="57" y="30"/>
                  </a:lnTo>
                  <a:lnTo>
                    <a:pt x="42" y="39"/>
                  </a:lnTo>
                  <a:lnTo>
                    <a:pt x="37" y="39"/>
                  </a:lnTo>
                  <a:lnTo>
                    <a:pt x="33" y="48"/>
                  </a:lnTo>
                  <a:lnTo>
                    <a:pt x="33" y="39"/>
                  </a:lnTo>
                  <a:lnTo>
                    <a:pt x="28" y="34"/>
                  </a:lnTo>
                  <a:lnTo>
                    <a:pt x="24" y="24"/>
                  </a:lnTo>
                  <a:lnTo>
                    <a:pt x="33" y="20"/>
                  </a:lnTo>
                  <a:lnTo>
                    <a:pt x="37" y="30"/>
                  </a:lnTo>
                  <a:lnTo>
                    <a:pt x="48" y="24"/>
                  </a:lnTo>
                  <a:lnTo>
                    <a:pt x="42" y="11"/>
                  </a:lnTo>
                  <a:lnTo>
                    <a:pt x="37" y="6"/>
                  </a:lnTo>
                  <a:lnTo>
                    <a:pt x="28" y="0"/>
                  </a:lnTo>
                  <a:lnTo>
                    <a:pt x="9" y="11"/>
                  </a:lnTo>
                  <a:lnTo>
                    <a:pt x="0" y="11"/>
                  </a:lnTo>
                  <a:lnTo>
                    <a:pt x="0" y="1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076AA080-0A8A-4C1A-8CC6-8B57B54FD81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2" y="1285"/>
              <a:ext cx="35" cy="71"/>
            </a:xfrm>
            <a:custGeom>
              <a:avLst/>
              <a:gdLst>
                <a:gd name="T0" fmla="*/ 100 w 105"/>
                <a:gd name="T1" fmla="*/ 138 h 214"/>
                <a:gd name="T2" fmla="*/ 87 w 105"/>
                <a:gd name="T3" fmla="*/ 114 h 214"/>
                <a:gd name="T4" fmla="*/ 87 w 105"/>
                <a:gd name="T5" fmla="*/ 66 h 214"/>
                <a:gd name="T6" fmla="*/ 48 w 105"/>
                <a:gd name="T7" fmla="*/ 52 h 214"/>
                <a:gd name="T8" fmla="*/ 20 w 105"/>
                <a:gd name="T9" fmla="*/ 9 h 214"/>
                <a:gd name="T10" fmla="*/ 0 w 105"/>
                <a:gd name="T11" fmla="*/ 0 h 214"/>
                <a:gd name="T12" fmla="*/ 5 w 105"/>
                <a:gd name="T13" fmla="*/ 42 h 214"/>
                <a:gd name="T14" fmla="*/ 0 w 105"/>
                <a:gd name="T15" fmla="*/ 57 h 214"/>
                <a:gd name="T16" fmla="*/ 0 w 105"/>
                <a:gd name="T17" fmla="*/ 76 h 214"/>
                <a:gd name="T18" fmla="*/ 20 w 105"/>
                <a:gd name="T19" fmla="*/ 109 h 214"/>
                <a:gd name="T20" fmla="*/ 48 w 105"/>
                <a:gd name="T21" fmla="*/ 133 h 214"/>
                <a:gd name="T22" fmla="*/ 58 w 105"/>
                <a:gd name="T23" fmla="*/ 148 h 214"/>
                <a:gd name="T24" fmla="*/ 63 w 105"/>
                <a:gd name="T25" fmla="*/ 171 h 214"/>
                <a:gd name="T26" fmla="*/ 63 w 105"/>
                <a:gd name="T27" fmla="*/ 209 h 214"/>
                <a:gd name="T28" fmla="*/ 67 w 105"/>
                <a:gd name="T29" fmla="*/ 214 h 214"/>
                <a:gd name="T30" fmla="*/ 91 w 105"/>
                <a:gd name="T31" fmla="*/ 194 h 214"/>
                <a:gd name="T32" fmla="*/ 91 w 105"/>
                <a:gd name="T33" fmla="*/ 176 h 214"/>
                <a:gd name="T34" fmla="*/ 105 w 105"/>
                <a:gd name="T35" fmla="*/ 152 h 214"/>
                <a:gd name="T36" fmla="*/ 100 w 105"/>
                <a:gd name="T37" fmla="*/ 138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5" h="214">
                  <a:moveTo>
                    <a:pt x="100" y="138"/>
                  </a:moveTo>
                  <a:lnTo>
                    <a:pt x="87" y="114"/>
                  </a:lnTo>
                  <a:lnTo>
                    <a:pt x="87" y="66"/>
                  </a:lnTo>
                  <a:lnTo>
                    <a:pt x="48" y="52"/>
                  </a:lnTo>
                  <a:lnTo>
                    <a:pt x="20" y="9"/>
                  </a:lnTo>
                  <a:lnTo>
                    <a:pt x="0" y="0"/>
                  </a:lnTo>
                  <a:lnTo>
                    <a:pt x="5" y="42"/>
                  </a:lnTo>
                  <a:lnTo>
                    <a:pt x="0" y="57"/>
                  </a:lnTo>
                  <a:lnTo>
                    <a:pt x="0" y="76"/>
                  </a:lnTo>
                  <a:lnTo>
                    <a:pt x="20" y="109"/>
                  </a:lnTo>
                  <a:lnTo>
                    <a:pt x="48" y="133"/>
                  </a:lnTo>
                  <a:lnTo>
                    <a:pt x="58" y="148"/>
                  </a:lnTo>
                  <a:lnTo>
                    <a:pt x="63" y="171"/>
                  </a:lnTo>
                  <a:lnTo>
                    <a:pt x="63" y="209"/>
                  </a:lnTo>
                  <a:lnTo>
                    <a:pt x="67" y="214"/>
                  </a:lnTo>
                  <a:lnTo>
                    <a:pt x="91" y="194"/>
                  </a:lnTo>
                  <a:lnTo>
                    <a:pt x="91" y="176"/>
                  </a:lnTo>
                  <a:lnTo>
                    <a:pt x="105" y="152"/>
                  </a:lnTo>
                  <a:lnTo>
                    <a:pt x="100" y="13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969BFC41-7913-49ED-927E-4E84B73A971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9" y="2177"/>
              <a:ext cx="4" cy="4"/>
            </a:xfrm>
            <a:custGeom>
              <a:avLst/>
              <a:gdLst>
                <a:gd name="T0" fmla="*/ 5 w 10"/>
                <a:gd name="T1" fmla="*/ 14 h 14"/>
                <a:gd name="T2" fmla="*/ 10 w 10"/>
                <a:gd name="T3" fmla="*/ 5 h 14"/>
                <a:gd name="T4" fmla="*/ 5 w 10"/>
                <a:gd name="T5" fmla="*/ 0 h 14"/>
                <a:gd name="T6" fmla="*/ 0 w 10"/>
                <a:gd name="T7" fmla="*/ 5 h 14"/>
                <a:gd name="T8" fmla="*/ 0 w 10"/>
                <a:gd name="T9" fmla="*/ 14 h 14"/>
                <a:gd name="T10" fmla="*/ 5 w 10"/>
                <a:gd name="T11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14">
                  <a:moveTo>
                    <a:pt x="5" y="14"/>
                  </a:moveTo>
                  <a:lnTo>
                    <a:pt x="10" y="5"/>
                  </a:lnTo>
                  <a:lnTo>
                    <a:pt x="5" y="0"/>
                  </a:lnTo>
                  <a:lnTo>
                    <a:pt x="0" y="5"/>
                  </a:lnTo>
                  <a:lnTo>
                    <a:pt x="0" y="14"/>
                  </a:lnTo>
                  <a:lnTo>
                    <a:pt x="5" y="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68D0E113-238D-43E9-9AC8-75617D64C04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3" y="2254"/>
              <a:ext cx="16" cy="13"/>
            </a:xfrm>
            <a:custGeom>
              <a:avLst/>
              <a:gdLst>
                <a:gd name="T0" fmla="*/ 48 w 48"/>
                <a:gd name="T1" fmla="*/ 4 h 39"/>
                <a:gd name="T2" fmla="*/ 48 w 48"/>
                <a:gd name="T3" fmla="*/ 0 h 39"/>
                <a:gd name="T4" fmla="*/ 24 w 48"/>
                <a:gd name="T5" fmla="*/ 4 h 39"/>
                <a:gd name="T6" fmla="*/ 15 w 48"/>
                <a:gd name="T7" fmla="*/ 19 h 39"/>
                <a:gd name="T8" fmla="*/ 6 w 48"/>
                <a:gd name="T9" fmla="*/ 19 h 39"/>
                <a:gd name="T10" fmla="*/ 0 w 48"/>
                <a:gd name="T11" fmla="*/ 33 h 39"/>
                <a:gd name="T12" fmla="*/ 6 w 48"/>
                <a:gd name="T13" fmla="*/ 39 h 39"/>
                <a:gd name="T14" fmla="*/ 10 w 48"/>
                <a:gd name="T15" fmla="*/ 28 h 39"/>
                <a:gd name="T16" fmla="*/ 24 w 48"/>
                <a:gd name="T17" fmla="*/ 28 h 39"/>
                <a:gd name="T18" fmla="*/ 24 w 48"/>
                <a:gd name="T19" fmla="*/ 19 h 39"/>
                <a:gd name="T20" fmla="*/ 34 w 48"/>
                <a:gd name="T21" fmla="*/ 9 h 39"/>
                <a:gd name="T22" fmla="*/ 48 w 48"/>
                <a:gd name="T23" fmla="*/ 4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8" h="39">
                  <a:moveTo>
                    <a:pt x="48" y="4"/>
                  </a:moveTo>
                  <a:lnTo>
                    <a:pt x="48" y="0"/>
                  </a:lnTo>
                  <a:lnTo>
                    <a:pt x="24" y="4"/>
                  </a:lnTo>
                  <a:lnTo>
                    <a:pt x="15" y="19"/>
                  </a:lnTo>
                  <a:lnTo>
                    <a:pt x="6" y="19"/>
                  </a:lnTo>
                  <a:lnTo>
                    <a:pt x="0" y="33"/>
                  </a:lnTo>
                  <a:lnTo>
                    <a:pt x="6" y="39"/>
                  </a:lnTo>
                  <a:lnTo>
                    <a:pt x="10" y="28"/>
                  </a:lnTo>
                  <a:lnTo>
                    <a:pt x="24" y="28"/>
                  </a:lnTo>
                  <a:lnTo>
                    <a:pt x="24" y="19"/>
                  </a:lnTo>
                  <a:lnTo>
                    <a:pt x="34" y="9"/>
                  </a:lnTo>
                  <a:lnTo>
                    <a:pt x="48" y="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D9711B42-1887-422D-97E6-6E2CDADDCE4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1" y="2262"/>
              <a:ext cx="9" cy="7"/>
            </a:xfrm>
            <a:custGeom>
              <a:avLst/>
              <a:gdLst>
                <a:gd name="T0" fmla="*/ 0 w 28"/>
                <a:gd name="T1" fmla="*/ 15 h 19"/>
                <a:gd name="T2" fmla="*/ 13 w 28"/>
                <a:gd name="T3" fmla="*/ 19 h 19"/>
                <a:gd name="T4" fmla="*/ 24 w 28"/>
                <a:gd name="T5" fmla="*/ 19 h 19"/>
                <a:gd name="T6" fmla="*/ 28 w 28"/>
                <a:gd name="T7" fmla="*/ 9 h 19"/>
                <a:gd name="T8" fmla="*/ 24 w 28"/>
                <a:gd name="T9" fmla="*/ 0 h 19"/>
                <a:gd name="T10" fmla="*/ 13 w 28"/>
                <a:gd name="T11" fmla="*/ 4 h 19"/>
                <a:gd name="T12" fmla="*/ 9 w 28"/>
                <a:gd name="T13" fmla="*/ 4 h 19"/>
                <a:gd name="T14" fmla="*/ 0 w 28"/>
                <a:gd name="T15" fmla="*/ 15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19">
                  <a:moveTo>
                    <a:pt x="0" y="15"/>
                  </a:moveTo>
                  <a:lnTo>
                    <a:pt x="13" y="19"/>
                  </a:lnTo>
                  <a:lnTo>
                    <a:pt x="24" y="19"/>
                  </a:lnTo>
                  <a:lnTo>
                    <a:pt x="28" y="9"/>
                  </a:lnTo>
                  <a:lnTo>
                    <a:pt x="24" y="0"/>
                  </a:lnTo>
                  <a:lnTo>
                    <a:pt x="13" y="4"/>
                  </a:lnTo>
                  <a:lnTo>
                    <a:pt x="9" y="4"/>
                  </a:lnTo>
                  <a:lnTo>
                    <a:pt x="0" y="1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2EA92AED-C3E3-41B6-94DB-4CF8293E261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9" y="2259"/>
              <a:ext cx="18" cy="11"/>
            </a:xfrm>
            <a:custGeom>
              <a:avLst/>
              <a:gdLst>
                <a:gd name="T0" fmla="*/ 9 w 52"/>
                <a:gd name="T1" fmla="*/ 9 h 33"/>
                <a:gd name="T2" fmla="*/ 0 w 52"/>
                <a:gd name="T3" fmla="*/ 18 h 33"/>
                <a:gd name="T4" fmla="*/ 19 w 52"/>
                <a:gd name="T5" fmla="*/ 28 h 33"/>
                <a:gd name="T6" fmla="*/ 24 w 52"/>
                <a:gd name="T7" fmla="*/ 33 h 33"/>
                <a:gd name="T8" fmla="*/ 28 w 52"/>
                <a:gd name="T9" fmla="*/ 24 h 33"/>
                <a:gd name="T10" fmla="*/ 52 w 52"/>
                <a:gd name="T11" fmla="*/ 18 h 33"/>
                <a:gd name="T12" fmla="*/ 52 w 52"/>
                <a:gd name="T13" fmla="*/ 4 h 33"/>
                <a:gd name="T14" fmla="*/ 48 w 52"/>
                <a:gd name="T15" fmla="*/ 0 h 33"/>
                <a:gd name="T16" fmla="*/ 37 w 52"/>
                <a:gd name="T17" fmla="*/ 9 h 33"/>
                <a:gd name="T18" fmla="*/ 28 w 52"/>
                <a:gd name="T19" fmla="*/ 9 h 33"/>
                <a:gd name="T20" fmla="*/ 28 w 52"/>
                <a:gd name="T21" fmla="*/ 13 h 33"/>
                <a:gd name="T22" fmla="*/ 24 w 52"/>
                <a:gd name="T23" fmla="*/ 18 h 33"/>
                <a:gd name="T24" fmla="*/ 9 w 52"/>
                <a:gd name="T25" fmla="*/ 9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2" h="33">
                  <a:moveTo>
                    <a:pt x="9" y="9"/>
                  </a:moveTo>
                  <a:lnTo>
                    <a:pt x="0" y="18"/>
                  </a:lnTo>
                  <a:lnTo>
                    <a:pt x="19" y="28"/>
                  </a:lnTo>
                  <a:lnTo>
                    <a:pt x="24" y="33"/>
                  </a:lnTo>
                  <a:lnTo>
                    <a:pt x="28" y="24"/>
                  </a:lnTo>
                  <a:lnTo>
                    <a:pt x="52" y="18"/>
                  </a:lnTo>
                  <a:lnTo>
                    <a:pt x="52" y="4"/>
                  </a:lnTo>
                  <a:lnTo>
                    <a:pt x="48" y="0"/>
                  </a:lnTo>
                  <a:lnTo>
                    <a:pt x="37" y="9"/>
                  </a:lnTo>
                  <a:lnTo>
                    <a:pt x="28" y="9"/>
                  </a:lnTo>
                  <a:lnTo>
                    <a:pt x="28" y="13"/>
                  </a:lnTo>
                  <a:lnTo>
                    <a:pt x="24" y="18"/>
                  </a:lnTo>
                  <a:lnTo>
                    <a:pt x="9" y="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3" name="Freeform 22">
              <a:extLst>
                <a:ext uri="{FF2B5EF4-FFF2-40B4-BE49-F238E27FC236}">
                  <a16:creationId xmlns:a16="http://schemas.microsoft.com/office/drawing/2014/main" id="{EC9B8A7B-34CA-4EC9-8C3E-A858B07314E0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2" y="2238"/>
              <a:ext cx="3" cy="4"/>
            </a:xfrm>
            <a:custGeom>
              <a:avLst/>
              <a:gdLst>
                <a:gd name="T0" fmla="*/ 4 w 9"/>
                <a:gd name="T1" fmla="*/ 10 h 10"/>
                <a:gd name="T2" fmla="*/ 9 w 9"/>
                <a:gd name="T3" fmla="*/ 5 h 10"/>
                <a:gd name="T4" fmla="*/ 4 w 9"/>
                <a:gd name="T5" fmla="*/ 0 h 10"/>
                <a:gd name="T6" fmla="*/ 0 w 9"/>
                <a:gd name="T7" fmla="*/ 0 h 10"/>
                <a:gd name="T8" fmla="*/ 0 w 9"/>
                <a:gd name="T9" fmla="*/ 10 h 10"/>
                <a:gd name="T10" fmla="*/ 4 w 9"/>
                <a:gd name="T11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10">
                  <a:moveTo>
                    <a:pt x="4" y="10"/>
                  </a:moveTo>
                  <a:lnTo>
                    <a:pt x="9" y="5"/>
                  </a:lnTo>
                  <a:lnTo>
                    <a:pt x="4" y="0"/>
                  </a:lnTo>
                  <a:lnTo>
                    <a:pt x="0" y="0"/>
                  </a:lnTo>
                  <a:lnTo>
                    <a:pt x="0" y="10"/>
                  </a:lnTo>
                  <a:lnTo>
                    <a:pt x="4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4" name="Freeform 23">
              <a:extLst>
                <a:ext uri="{FF2B5EF4-FFF2-40B4-BE49-F238E27FC236}">
                  <a16:creationId xmlns:a16="http://schemas.microsoft.com/office/drawing/2014/main" id="{37D265DF-51E1-409B-AD55-F381630BEA6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628" y="4"/>
              <a:ext cx="2365" cy="2387"/>
            </a:xfrm>
            <a:custGeom>
              <a:avLst/>
              <a:gdLst>
                <a:gd name="T0" fmla="*/ 5825 w 7095"/>
                <a:gd name="T1" fmla="*/ 1424 h 7161"/>
                <a:gd name="T2" fmla="*/ 5619 w 7095"/>
                <a:gd name="T3" fmla="*/ 1376 h 7161"/>
                <a:gd name="T4" fmla="*/ 5291 w 7095"/>
                <a:gd name="T5" fmla="*/ 1033 h 7161"/>
                <a:gd name="T6" fmla="*/ 5243 w 7095"/>
                <a:gd name="T7" fmla="*/ 953 h 7161"/>
                <a:gd name="T8" fmla="*/ 4953 w 7095"/>
                <a:gd name="T9" fmla="*/ 857 h 7161"/>
                <a:gd name="T10" fmla="*/ 4719 w 7095"/>
                <a:gd name="T11" fmla="*/ 643 h 7161"/>
                <a:gd name="T12" fmla="*/ 4495 w 7095"/>
                <a:gd name="T13" fmla="*/ 305 h 7161"/>
                <a:gd name="T14" fmla="*/ 4229 w 7095"/>
                <a:gd name="T15" fmla="*/ 120 h 7161"/>
                <a:gd name="T16" fmla="*/ 3658 w 7095"/>
                <a:gd name="T17" fmla="*/ 253 h 7161"/>
                <a:gd name="T18" fmla="*/ 3606 w 7095"/>
                <a:gd name="T19" fmla="*/ 662 h 7161"/>
                <a:gd name="T20" fmla="*/ 2777 w 7095"/>
                <a:gd name="T21" fmla="*/ 1172 h 7161"/>
                <a:gd name="T22" fmla="*/ 2101 w 7095"/>
                <a:gd name="T23" fmla="*/ 1185 h 7161"/>
                <a:gd name="T24" fmla="*/ 1763 w 7095"/>
                <a:gd name="T25" fmla="*/ 820 h 7161"/>
                <a:gd name="T26" fmla="*/ 1834 w 7095"/>
                <a:gd name="T27" fmla="*/ 1243 h 7161"/>
                <a:gd name="T28" fmla="*/ 1872 w 7095"/>
                <a:gd name="T29" fmla="*/ 1705 h 7161"/>
                <a:gd name="T30" fmla="*/ 1554 w 7095"/>
                <a:gd name="T31" fmla="*/ 1729 h 7161"/>
                <a:gd name="T32" fmla="*/ 1382 w 7095"/>
                <a:gd name="T33" fmla="*/ 1638 h 7161"/>
                <a:gd name="T34" fmla="*/ 982 w 7095"/>
                <a:gd name="T35" fmla="*/ 1400 h 7161"/>
                <a:gd name="T36" fmla="*/ 658 w 7095"/>
                <a:gd name="T37" fmla="*/ 1481 h 7161"/>
                <a:gd name="T38" fmla="*/ 91 w 7095"/>
                <a:gd name="T39" fmla="*/ 1476 h 7161"/>
                <a:gd name="T40" fmla="*/ 248 w 7095"/>
                <a:gd name="T41" fmla="*/ 1738 h 7161"/>
                <a:gd name="T42" fmla="*/ 91 w 7095"/>
                <a:gd name="T43" fmla="*/ 1952 h 7161"/>
                <a:gd name="T44" fmla="*/ 463 w 7095"/>
                <a:gd name="T45" fmla="*/ 2200 h 7161"/>
                <a:gd name="T46" fmla="*/ 910 w 7095"/>
                <a:gd name="T47" fmla="*/ 2448 h 7161"/>
                <a:gd name="T48" fmla="*/ 1115 w 7095"/>
                <a:gd name="T49" fmla="*/ 2638 h 7161"/>
                <a:gd name="T50" fmla="*/ 1439 w 7095"/>
                <a:gd name="T51" fmla="*/ 2824 h 7161"/>
                <a:gd name="T52" fmla="*/ 1230 w 7095"/>
                <a:gd name="T53" fmla="*/ 3143 h 7161"/>
                <a:gd name="T54" fmla="*/ 1724 w 7095"/>
                <a:gd name="T55" fmla="*/ 3695 h 7161"/>
                <a:gd name="T56" fmla="*/ 1853 w 7095"/>
                <a:gd name="T57" fmla="*/ 4700 h 7161"/>
                <a:gd name="T58" fmla="*/ 1443 w 7095"/>
                <a:gd name="T59" fmla="*/ 5143 h 7161"/>
                <a:gd name="T60" fmla="*/ 1182 w 7095"/>
                <a:gd name="T61" fmla="*/ 6095 h 7161"/>
                <a:gd name="T62" fmla="*/ 1415 w 7095"/>
                <a:gd name="T63" fmla="*/ 6361 h 7161"/>
                <a:gd name="T64" fmla="*/ 1877 w 7095"/>
                <a:gd name="T65" fmla="*/ 6585 h 7161"/>
                <a:gd name="T66" fmla="*/ 2391 w 7095"/>
                <a:gd name="T67" fmla="*/ 6743 h 7161"/>
                <a:gd name="T68" fmla="*/ 2595 w 7095"/>
                <a:gd name="T69" fmla="*/ 6691 h 7161"/>
                <a:gd name="T70" fmla="*/ 2953 w 7095"/>
                <a:gd name="T71" fmla="*/ 6861 h 7161"/>
                <a:gd name="T72" fmla="*/ 3334 w 7095"/>
                <a:gd name="T73" fmla="*/ 7061 h 7161"/>
                <a:gd name="T74" fmla="*/ 3767 w 7095"/>
                <a:gd name="T75" fmla="*/ 7080 h 7161"/>
                <a:gd name="T76" fmla="*/ 4153 w 7095"/>
                <a:gd name="T77" fmla="*/ 6447 h 7161"/>
                <a:gd name="T78" fmla="*/ 4729 w 7095"/>
                <a:gd name="T79" fmla="*/ 6347 h 7161"/>
                <a:gd name="T80" fmla="*/ 5038 w 7095"/>
                <a:gd name="T81" fmla="*/ 6409 h 7161"/>
                <a:gd name="T82" fmla="*/ 5495 w 7095"/>
                <a:gd name="T83" fmla="*/ 6661 h 7161"/>
                <a:gd name="T84" fmla="*/ 5943 w 7095"/>
                <a:gd name="T85" fmla="*/ 6667 h 7161"/>
                <a:gd name="T86" fmla="*/ 6334 w 7095"/>
                <a:gd name="T87" fmla="*/ 6361 h 7161"/>
                <a:gd name="T88" fmla="*/ 6601 w 7095"/>
                <a:gd name="T89" fmla="*/ 6080 h 7161"/>
                <a:gd name="T90" fmla="*/ 6358 w 7095"/>
                <a:gd name="T91" fmla="*/ 5824 h 7161"/>
                <a:gd name="T92" fmla="*/ 6281 w 7095"/>
                <a:gd name="T93" fmla="*/ 5424 h 7161"/>
                <a:gd name="T94" fmla="*/ 6110 w 7095"/>
                <a:gd name="T95" fmla="*/ 5057 h 7161"/>
                <a:gd name="T96" fmla="*/ 6347 w 7095"/>
                <a:gd name="T97" fmla="*/ 4767 h 7161"/>
                <a:gd name="T98" fmla="*/ 6325 w 7095"/>
                <a:gd name="T99" fmla="*/ 4452 h 7161"/>
                <a:gd name="T100" fmla="*/ 6262 w 7095"/>
                <a:gd name="T101" fmla="*/ 4119 h 7161"/>
                <a:gd name="T102" fmla="*/ 5895 w 7095"/>
                <a:gd name="T103" fmla="*/ 4161 h 7161"/>
                <a:gd name="T104" fmla="*/ 5810 w 7095"/>
                <a:gd name="T105" fmla="*/ 3981 h 7161"/>
                <a:gd name="T106" fmla="*/ 6195 w 7095"/>
                <a:gd name="T107" fmla="*/ 3467 h 7161"/>
                <a:gd name="T108" fmla="*/ 6343 w 7095"/>
                <a:gd name="T109" fmla="*/ 3172 h 7161"/>
                <a:gd name="T110" fmla="*/ 6662 w 7095"/>
                <a:gd name="T111" fmla="*/ 3124 h 7161"/>
                <a:gd name="T112" fmla="*/ 6710 w 7095"/>
                <a:gd name="T113" fmla="*/ 2685 h 7161"/>
                <a:gd name="T114" fmla="*/ 7019 w 7095"/>
                <a:gd name="T115" fmla="*/ 2052 h 7161"/>
                <a:gd name="T116" fmla="*/ 6705 w 7095"/>
                <a:gd name="T117" fmla="*/ 1767 h 7161"/>
                <a:gd name="T118" fmla="*/ 6453 w 7095"/>
                <a:gd name="T119" fmla="*/ 1729 h 7161"/>
                <a:gd name="T120" fmla="*/ 6229 w 7095"/>
                <a:gd name="T121" fmla="*/ 1624 h 7161"/>
                <a:gd name="T122" fmla="*/ 3182 w 7095"/>
                <a:gd name="T123" fmla="*/ 7004 h 71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095" h="7161">
                  <a:moveTo>
                    <a:pt x="6119" y="1485"/>
                  </a:moveTo>
                  <a:lnTo>
                    <a:pt x="6105" y="1481"/>
                  </a:lnTo>
                  <a:lnTo>
                    <a:pt x="6105" y="1491"/>
                  </a:lnTo>
                  <a:lnTo>
                    <a:pt x="6086" y="1481"/>
                  </a:lnTo>
                  <a:lnTo>
                    <a:pt x="6067" y="1467"/>
                  </a:lnTo>
                  <a:lnTo>
                    <a:pt x="6058" y="1452"/>
                  </a:lnTo>
                  <a:lnTo>
                    <a:pt x="6038" y="1443"/>
                  </a:lnTo>
                  <a:lnTo>
                    <a:pt x="6005" y="1448"/>
                  </a:lnTo>
                  <a:lnTo>
                    <a:pt x="5991" y="1462"/>
                  </a:lnTo>
                  <a:lnTo>
                    <a:pt x="5977" y="1457"/>
                  </a:lnTo>
                  <a:lnTo>
                    <a:pt x="5958" y="1485"/>
                  </a:lnTo>
                  <a:lnTo>
                    <a:pt x="5943" y="1476"/>
                  </a:lnTo>
                  <a:lnTo>
                    <a:pt x="5929" y="1491"/>
                  </a:lnTo>
                  <a:lnTo>
                    <a:pt x="5901" y="1481"/>
                  </a:lnTo>
                  <a:lnTo>
                    <a:pt x="5895" y="1472"/>
                  </a:lnTo>
                  <a:lnTo>
                    <a:pt x="5895" y="1457"/>
                  </a:lnTo>
                  <a:lnTo>
                    <a:pt x="5882" y="1448"/>
                  </a:lnTo>
                  <a:lnTo>
                    <a:pt x="5853" y="1448"/>
                  </a:lnTo>
                  <a:lnTo>
                    <a:pt x="5829" y="1433"/>
                  </a:lnTo>
                  <a:lnTo>
                    <a:pt x="5825" y="1424"/>
                  </a:lnTo>
                  <a:lnTo>
                    <a:pt x="5825" y="1414"/>
                  </a:lnTo>
                  <a:lnTo>
                    <a:pt x="5814" y="1409"/>
                  </a:lnTo>
                  <a:lnTo>
                    <a:pt x="5814" y="1405"/>
                  </a:lnTo>
                  <a:lnTo>
                    <a:pt x="5810" y="1400"/>
                  </a:lnTo>
                  <a:lnTo>
                    <a:pt x="5801" y="1400"/>
                  </a:lnTo>
                  <a:lnTo>
                    <a:pt x="5791" y="1391"/>
                  </a:lnTo>
                  <a:lnTo>
                    <a:pt x="5782" y="1391"/>
                  </a:lnTo>
                  <a:lnTo>
                    <a:pt x="5782" y="1405"/>
                  </a:lnTo>
                  <a:lnTo>
                    <a:pt x="5771" y="1409"/>
                  </a:lnTo>
                  <a:lnTo>
                    <a:pt x="5771" y="1400"/>
                  </a:lnTo>
                  <a:lnTo>
                    <a:pt x="5753" y="1405"/>
                  </a:lnTo>
                  <a:lnTo>
                    <a:pt x="5729" y="1396"/>
                  </a:lnTo>
                  <a:lnTo>
                    <a:pt x="5710" y="1409"/>
                  </a:lnTo>
                  <a:lnTo>
                    <a:pt x="5705" y="1429"/>
                  </a:lnTo>
                  <a:lnTo>
                    <a:pt x="5677" y="1409"/>
                  </a:lnTo>
                  <a:lnTo>
                    <a:pt x="5625" y="1433"/>
                  </a:lnTo>
                  <a:lnTo>
                    <a:pt x="5615" y="1414"/>
                  </a:lnTo>
                  <a:lnTo>
                    <a:pt x="5625" y="1405"/>
                  </a:lnTo>
                  <a:lnTo>
                    <a:pt x="5615" y="1391"/>
                  </a:lnTo>
                  <a:lnTo>
                    <a:pt x="5619" y="1376"/>
                  </a:lnTo>
                  <a:lnTo>
                    <a:pt x="5591" y="1333"/>
                  </a:lnTo>
                  <a:lnTo>
                    <a:pt x="5567" y="1324"/>
                  </a:lnTo>
                  <a:lnTo>
                    <a:pt x="5547" y="1329"/>
                  </a:lnTo>
                  <a:lnTo>
                    <a:pt x="5547" y="1324"/>
                  </a:lnTo>
                  <a:lnTo>
                    <a:pt x="5558" y="1300"/>
                  </a:lnTo>
                  <a:lnTo>
                    <a:pt x="5538" y="1272"/>
                  </a:lnTo>
                  <a:lnTo>
                    <a:pt x="5482" y="1262"/>
                  </a:lnTo>
                  <a:lnTo>
                    <a:pt x="5467" y="1243"/>
                  </a:lnTo>
                  <a:lnTo>
                    <a:pt x="5458" y="1243"/>
                  </a:lnTo>
                  <a:lnTo>
                    <a:pt x="5438" y="1200"/>
                  </a:lnTo>
                  <a:lnTo>
                    <a:pt x="5401" y="1185"/>
                  </a:lnTo>
                  <a:lnTo>
                    <a:pt x="5386" y="1167"/>
                  </a:lnTo>
                  <a:lnTo>
                    <a:pt x="5377" y="1167"/>
                  </a:lnTo>
                  <a:lnTo>
                    <a:pt x="5347" y="1176"/>
                  </a:lnTo>
                  <a:lnTo>
                    <a:pt x="5315" y="1167"/>
                  </a:lnTo>
                  <a:lnTo>
                    <a:pt x="5324" y="1148"/>
                  </a:lnTo>
                  <a:lnTo>
                    <a:pt x="5319" y="1114"/>
                  </a:lnTo>
                  <a:lnTo>
                    <a:pt x="5338" y="1072"/>
                  </a:lnTo>
                  <a:lnTo>
                    <a:pt x="5319" y="1043"/>
                  </a:lnTo>
                  <a:lnTo>
                    <a:pt x="5291" y="1033"/>
                  </a:lnTo>
                  <a:lnTo>
                    <a:pt x="5291" y="1024"/>
                  </a:lnTo>
                  <a:lnTo>
                    <a:pt x="5305" y="1005"/>
                  </a:lnTo>
                  <a:lnTo>
                    <a:pt x="5310" y="976"/>
                  </a:lnTo>
                  <a:lnTo>
                    <a:pt x="5319" y="967"/>
                  </a:lnTo>
                  <a:lnTo>
                    <a:pt x="5315" y="948"/>
                  </a:lnTo>
                  <a:lnTo>
                    <a:pt x="5324" y="938"/>
                  </a:lnTo>
                  <a:lnTo>
                    <a:pt x="5324" y="920"/>
                  </a:lnTo>
                  <a:lnTo>
                    <a:pt x="5338" y="924"/>
                  </a:lnTo>
                  <a:lnTo>
                    <a:pt x="5338" y="900"/>
                  </a:lnTo>
                  <a:lnTo>
                    <a:pt x="5353" y="891"/>
                  </a:lnTo>
                  <a:lnTo>
                    <a:pt x="5343" y="876"/>
                  </a:lnTo>
                  <a:lnTo>
                    <a:pt x="5324" y="872"/>
                  </a:lnTo>
                  <a:lnTo>
                    <a:pt x="5319" y="862"/>
                  </a:lnTo>
                  <a:lnTo>
                    <a:pt x="5305" y="876"/>
                  </a:lnTo>
                  <a:lnTo>
                    <a:pt x="5286" y="881"/>
                  </a:lnTo>
                  <a:lnTo>
                    <a:pt x="5277" y="905"/>
                  </a:lnTo>
                  <a:lnTo>
                    <a:pt x="5253" y="914"/>
                  </a:lnTo>
                  <a:lnTo>
                    <a:pt x="5243" y="929"/>
                  </a:lnTo>
                  <a:lnTo>
                    <a:pt x="5238" y="938"/>
                  </a:lnTo>
                  <a:lnTo>
                    <a:pt x="5243" y="953"/>
                  </a:lnTo>
                  <a:lnTo>
                    <a:pt x="5234" y="996"/>
                  </a:lnTo>
                  <a:lnTo>
                    <a:pt x="5182" y="1005"/>
                  </a:lnTo>
                  <a:lnTo>
                    <a:pt x="5143" y="1029"/>
                  </a:lnTo>
                  <a:lnTo>
                    <a:pt x="5101" y="1029"/>
                  </a:lnTo>
                  <a:lnTo>
                    <a:pt x="5058" y="1020"/>
                  </a:lnTo>
                  <a:lnTo>
                    <a:pt x="5038" y="1005"/>
                  </a:lnTo>
                  <a:lnTo>
                    <a:pt x="4995" y="1009"/>
                  </a:lnTo>
                  <a:lnTo>
                    <a:pt x="4977" y="1009"/>
                  </a:lnTo>
                  <a:lnTo>
                    <a:pt x="4977" y="1000"/>
                  </a:lnTo>
                  <a:lnTo>
                    <a:pt x="4967" y="996"/>
                  </a:lnTo>
                  <a:lnTo>
                    <a:pt x="4967" y="991"/>
                  </a:lnTo>
                  <a:lnTo>
                    <a:pt x="4953" y="991"/>
                  </a:lnTo>
                  <a:lnTo>
                    <a:pt x="4948" y="985"/>
                  </a:lnTo>
                  <a:lnTo>
                    <a:pt x="4958" y="976"/>
                  </a:lnTo>
                  <a:lnTo>
                    <a:pt x="4948" y="957"/>
                  </a:lnTo>
                  <a:lnTo>
                    <a:pt x="4958" y="938"/>
                  </a:lnTo>
                  <a:lnTo>
                    <a:pt x="5001" y="914"/>
                  </a:lnTo>
                  <a:lnTo>
                    <a:pt x="4991" y="891"/>
                  </a:lnTo>
                  <a:lnTo>
                    <a:pt x="4986" y="862"/>
                  </a:lnTo>
                  <a:lnTo>
                    <a:pt x="4953" y="857"/>
                  </a:lnTo>
                  <a:lnTo>
                    <a:pt x="4967" y="838"/>
                  </a:lnTo>
                  <a:lnTo>
                    <a:pt x="4967" y="796"/>
                  </a:lnTo>
                  <a:lnTo>
                    <a:pt x="5005" y="762"/>
                  </a:lnTo>
                  <a:lnTo>
                    <a:pt x="5001" y="748"/>
                  </a:lnTo>
                  <a:lnTo>
                    <a:pt x="4982" y="738"/>
                  </a:lnTo>
                  <a:lnTo>
                    <a:pt x="4971" y="743"/>
                  </a:lnTo>
                  <a:lnTo>
                    <a:pt x="4977" y="757"/>
                  </a:lnTo>
                  <a:lnTo>
                    <a:pt x="4967" y="757"/>
                  </a:lnTo>
                  <a:lnTo>
                    <a:pt x="4958" y="743"/>
                  </a:lnTo>
                  <a:lnTo>
                    <a:pt x="4958" y="724"/>
                  </a:lnTo>
                  <a:lnTo>
                    <a:pt x="4938" y="714"/>
                  </a:lnTo>
                  <a:lnTo>
                    <a:pt x="4910" y="672"/>
                  </a:lnTo>
                  <a:lnTo>
                    <a:pt x="4843" y="691"/>
                  </a:lnTo>
                  <a:lnTo>
                    <a:pt x="4815" y="672"/>
                  </a:lnTo>
                  <a:lnTo>
                    <a:pt x="4767" y="667"/>
                  </a:lnTo>
                  <a:lnTo>
                    <a:pt x="4758" y="676"/>
                  </a:lnTo>
                  <a:lnTo>
                    <a:pt x="4753" y="696"/>
                  </a:lnTo>
                  <a:lnTo>
                    <a:pt x="4743" y="700"/>
                  </a:lnTo>
                  <a:lnTo>
                    <a:pt x="4724" y="662"/>
                  </a:lnTo>
                  <a:lnTo>
                    <a:pt x="4719" y="643"/>
                  </a:lnTo>
                  <a:lnTo>
                    <a:pt x="4729" y="614"/>
                  </a:lnTo>
                  <a:lnTo>
                    <a:pt x="4724" y="572"/>
                  </a:lnTo>
                  <a:lnTo>
                    <a:pt x="4705" y="543"/>
                  </a:lnTo>
                  <a:lnTo>
                    <a:pt x="4682" y="533"/>
                  </a:lnTo>
                  <a:lnTo>
                    <a:pt x="4648" y="538"/>
                  </a:lnTo>
                  <a:lnTo>
                    <a:pt x="4643" y="533"/>
                  </a:lnTo>
                  <a:lnTo>
                    <a:pt x="4658" y="514"/>
                  </a:lnTo>
                  <a:lnTo>
                    <a:pt x="4648" y="509"/>
                  </a:lnTo>
                  <a:lnTo>
                    <a:pt x="4634" y="505"/>
                  </a:lnTo>
                  <a:lnTo>
                    <a:pt x="4619" y="524"/>
                  </a:lnTo>
                  <a:lnTo>
                    <a:pt x="4582" y="533"/>
                  </a:lnTo>
                  <a:lnTo>
                    <a:pt x="4538" y="500"/>
                  </a:lnTo>
                  <a:lnTo>
                    <a:pt x="4534" y="490"/>
                  </a:lnTo>
                  <a:lnTo>
                    <a:pt x="4538" y="443"/>
                  </a:lnTo>
                  <a:lnTo>
                    <a:pt x="4524" y="390"/>
                  </a:lnTo>
                  <a:lnTo>
                    <a:pt x="4534" y="376"/>
                  </a:lnTo>
                  <a:lnTo>
                    <a:pt x="4534" y="357"/>
                  </a:lnTo>
                  <a:lnTo>
                    <a:pt x="4529" y="344"/>
                  </a:lnTo>
                  <a:lnTo>
                    <a:pt x="4510" y="344"/>
                  </a:lnTo>
                  <a:lnTo>
                    <a:pt x="4495" y="305"/>
                  </a:lnTo>
                  <a:lnTo>
                    <a:pt x="4482" y="281"/>
                  </a:lnTo>
                  <a:lnTo>
                    <a:pt x="4467" y="276"/>
                  </a:lnTo>
                  <a:lnTo>
                    <a:pt x="4458" y="286"/>
                  </a:lnTo>
                  <a:lnTo>
                    <a:pt x="4415" y="286"/>
                  </a:lnTo>
                  <a:lnTo>
                    <a:pt x="4377" y="300"/>
                  </a:lnTo>
                  <a:lnTo>
                    <a:pt x="4362" y="333"/>
                  </a:lnTo>
                  <a:lnTo>
                    <a:pt x="4353" y="344"/>
                  </a:lnTo>
                  <a:lnTo>
                    <a:pt x="4329" y="329"/>
                  </a:lnTo>
                  <a:lnTo>
                    <a:pt x="4324" y="320"/>
                  </a:lnTo>
                  <a:lnTo>
                    <a:pt x="4306" y="320"/>
                  </a:lnTo>
                  <a:lnTo>
                    <a:pt x="4295" y="309"/>
                  </a:lnTo>
                  <a:lnTo>
                    <a:pt x="4291" y="290"/>
                  </a:lnTo>
                  <a:lnTo>
                    <a:pt x="4267" y="262"/>
                  </a:lnTo>
                  <a:lnTo>
                    <a:pt x="4262" y="238"/>
                  </a:lnTo>
                  <a:lnTo>
                    <a:pt x="4253" y="233"/>
                  </a:lnTo>
                  <a:lnTo>
                    <a:pt x="4219" y="229"/>
                  </a:lnTo>
                  <a:lnTo>
                    <a:pt x="4206" y="200"/>
                  </a:lnTo>
                  <a:lnTo>
                    <a:pt x="4215" y="148"/>
                  </a:lnTo>
                  <a:lnTo>
                    <a:pt x="4206" y="144"/>
                  </a:lnTo>
                  <a:lnTo>
                    <a:pt x="4229" y="120"/>
                  </a:lnTo>
                  <a:lnTo>
                    <a:pt x="4219" y="86"/>
                  </a:lnTo>
                  <a:lnTo>
                    <a:pt x="4206" y="72"/>
                  </a:lnTo>
                  <a:lnTo>
                    <a:pt x="4195" y="0"/>
                  </a:lnTo>
                  <a:lnTo>
                    <a:pt x="4148" y="20"/>
                  </a:lnTo>
                  <a:lnTo>
                    <a:pt x="4101" y="29"/>
                  </a:lnTo>
                  <a:lnTo>
                    <a:pt x="4086" y="20"/>
                  </a:lnTo>
                  <a:lnTo>
                    <a:pt x="4048" y="33"/>
                  </a:lnTo>
                  <a:lnTo>
                    <a:pt x="4015" y="29"/>
                  </a:lnTo>
                  <a:lnTo>
                    <a:pt x="4001" y="38"/>
                  </a:lnTo>
                  <a:lnTo>
                    <a:pt x="4001" y="48"/>
                  </a:lnTo>
                  <a:lnTo>
                    <a:pt x="3986" y="33"/>
                  </a:lnTo>
                  <a:lnTo>
                    <a:pt x="3962" y="48"/>
                  </a:lnTo>
                  <a:lnTo>
                    <a:pt x="3943" y="44"/>
                  </a:lnTo>
                  <a:lnTo>
                    <a:pt x="3786" y="72"/>
                  </a:lnTo>
                  <a:lnTo>
                    <a:pt x="3743" y="96"/>
                  </a:lnTo>
                  <a:lnTo>
                    <a:pt x="3715" y="120"/>
                  </a:lnTo>
                  <a:lnTo>
                    <a:pt x="3682" y="133"/>
                  </a:lnTo>
                  <a:lnTo>
                    <a:pt x="3682" y="209"/>
                  </a:lnTo>
                  <a:lnTo>
                    <a:pt x="3672" y="238"/>
                  </a:lnTo>
                  <a:lnTo>
                    <a:pt x="3658" y="253"/>
                  </a:lnTo>
                  <a:lnTo>
                    <a:pt x="3653" y="272"/>
                  </a:lnTo>
                  <a:lnTo>
                    <a:pt x="3653" y="372"/>
                  </a:lnTo>
                  <a:lnTo>
                    <a:pt x="3662" y="405"/>
                  </a:lnTo>
                  <a:lnTo>
                    <a:pt x="3648" y="409"/>
                  </a:lnTo>
                  <a:lnTo>
                    <a:pt x="3624" y="505"/>
                  </a:lnTo>
                  <a:lnTo>
                    <a:pt x="3634" y="524"/>
                  </a:lnTo>
                  <a:lnTo>
                    <a:pt x="3658" y="538"/>
                  </a:lnTo>
                  <a:lnTo>
                    <a:pt x="3662" y="557"/>
                  </a:lnTo>
                  <a:lnTo>
                    <a:pt x="3653" y="543"/>
                  </a:lnTo>
                  <a:lnTo>
                    <a:pt x="3619" y="543"/>
                  </a:lnTo>
                  <a:lnTo>
                    <a:pt x="3601" y="605"/>
                  </a:lnTo>
                  <a:lnTo>
                    <a:pt x="3610" y="624"/>
                  </a:lnTo>
                  <a:lnTo>
                    <a:pt x="3629" y="629"/>
                  </a:lnTo>
                  <a:lnTo>
                    <a:pt x="3639" y="662"/>
                  </a:lnTo>
                  <a:lnTo>
                    <a:pt x="3667" y="676"/>
                  </a:lnTo>
                  <a:lnTo>
                    <a:pt x="3667" y="696"/>
                  </a:lnTo>
                  <a:lnTo>
                    <a:pt x="3658" y="700"/>
                  </a:lnTo>
                  <a:lnTo>
                    <a:pt x="3639" y="686"/>
                  </a:lnTo>
                  <a:lnTo>
                    <a:pt x="3619" y="686"/>
                  </a:lnTo>
                  <a:lnTo>
                    <a:pt x="3606" y="662"/>
                  </a:lnTo>
                  <a:lnTo>
                    <a:pt x="3586" y="667"/>
                  </a:lnTo>
                  <a:lnTo>
                    <a:pt x="3567" y="686"/>
                  </a:lnTo>
                  <a:lnTo>
                    <a:pt x="3539" y="743"/>
                  </a:lnTo>
                  <a:lnTo>
                    <a:pt x="3501" y="772"/>
                  </a:lnTo>
                  <a:lnTo>
                    <a:pt x="3477" y="781"/>
                  </a:lnTo>
                  <a:lnTo>
                    <a:pt x="3395" y="838"/>
                  </a:lnTo>
                  <a:lnTo>
                    <a:pt x="3324" y="867"/>
                  </a:lnTo>
                  <a:lnTo>
                    <a:pt x="3295" y="872"/>
                  </a:lnTo>
                  <a:lnTo>
                    <a:pt x="3262" y="867"/>
                  </a:lnTo>
                  <a:lnTo>
                    <a:pt x="3162" y="891"/>
                  </a:lnTo>
                  <a:lnTo>
                    <a:pt x="3119" y="885"/>
                  </a:lnTo>
                  <a:lnTo>
                    <a:pt x="3058" y="896"/>
                  </a:lnTo>
                  <a:lnTo>
                    <a:pt x="2910" y="967"/>
                  </a:lnTo>
                  <a:lnTo>
                    <a:pt x="2843" y="981"/>
                  </a:lnTo>
                  <a:lnTo>
                    <a:pt x="2830" y="996"/>
                  </a:lnTo>
                  <a:lnTo>
                    <a:pt x="2819" y="1000"/>
                  </a:lnTo>
                  <a:lnTo>
                    <a:pt x="2806" y="1038"/>
                  </a:lnTo>
                  <a:lnTo>
                    <a:pt x="2748" y="1138"/>
                  </a:lnTo>
                  <a:lnTo>
                    <a:pt x="2758" y="1148"/>
                  </a:lnTo>
                  <a:lnTo>
                    <a:pt x="2777" y="1172"/>
                  </a:lnTo>
                  <a:lnTo>
                    <a:pt x="2777" y="1181"/>
                  </a:lnTo>
                  <a:lnTo>
                    <a:pt x="2806" y="1191"/>
                  </a:lnTo>
                  <a:lnTo>
                    <a:pt x="2810" y="1196"/>
                  </a:lnTo>
                  <a:lnTo>
                    <a:pt x="2906" y="1209"/>
                  </a:lnTo>
                  <a:lnTo>
                    <a:pt x="2977" y="1191"/>
                  </a:lnTo>
                  <a:lnTo>
                    <a:pt x="2919" y="1214"/>
                  </a:lnTo>
                  <a:lnTo>
                    <a:pt x="2819" y="1220"/>
                  </a:lnTo>
                  <a:lnTo>
                    <a:pt x="2777" y="1229"/>
                  </a:lnTo>
                  <a:lnTo>
                    <a:pt x="2743" y="1248"/>
                  </a:lnTo>
                  <a:lnTo>
                    <a:pt x="2691" y="1285"/>
                  </a:lnTo>
                  <a:lnTo>
                    <a:pt x="2639" y="1300"/>
                  </a:lnTo>
                  <a:lnTo>
                    <a:pt x="2572" y="1300"/>
                  </a:lnTo>
                  <a:lnTo>
                    <a:pt x="2563" y="1314"/>
                  </a:lnTo>
                  <a:lnTo>
                    <a:pt x="2553" y="1296"/>
                  </a:lnTo>
                  <a:lnTo>
                    <a:pt x="2482" y="1248"/>
                  </a:lnTo>
                  <a:lnTo>
                    <a:pt x="2263" y="1196"/>
                  </a:lnTo>
                  <a:lnTo>
                    <a:pt x="2196" y="1153"/>
                  </a:lnTo>
                  <a:lnTo>
                    <a:pt x="2124" y="1153"/>
                  </a:lnTo>
                  <a:lnTo>
                    <a:pt x="2106" y="1172"/>
                  </a:lnTo>
                  <a:lnTo>
                    <a:pt x="2101" y="1185"/>
                  </a:lnTo>
                  <a:lnTo>
                    <a:pt x="2091" y="1172"/>
                  </a:lnTo>
                  <a:lnTo>
                    <a:pt x="2072" y="1167"/>
                  </a:lnTo>
                  <a:lnTo>
                    <a:pt x="2077" y="1153"/>
                  </a:lnTo>
                  <a:lnTo>
                    <a:pt x="2082" y="1143"/>
                  </a:lnTo>
                  <a:lnTo>
                    <a:pt x="2082" y="1124"/>
                  </a:lnTo>
                  <a:lnTo>
                    <a:pt x="2043" y="1057"/>
                  </a:lnTo>
                  <a:lnTo>
                    <a:pt x="2024" y="1005"/>
                  </a:lnTo>
                  <a:lnTo>
                    <a:pt x="2039" y="976"/>
                  </a:lnTo>
                  <a:lnTo>
                    <a:pt x="2048" y="972"/>
                  </a:lnTo>
                  <a:lnTo>
                    <a:pt x="2063" y="957"/>
                  </a:lnTo>
                  <a:lnTo>
                    <a:pt x="2072" y="953"/>
                  </a:lnTo>
                  <a:lnTo>
                    <a:pt x="2072" y="924"/>
                  </a:lnTo>
                  <a:lnTo>
                    <a:pt x="2063" y="885"/>
                  </a:lnTo>
                  <a:lnTo>
                    <a:pt x="1996" y="867"/>
                  </a:lnTo>
                  <a:lnTo>
                    <a:pt x="1958" y="872"/>
                  </a:lnTo>
                  <a:lnTo>
                    <a:pt x="1930" y="896"/>
                  </a:lnTo>
                  <a:lnTo>
                    <a:pt x="1877" y="896"/>
                  </a:lnTo>
                  <a:lnTo>
                    <a:pt x="1839" y="867"/>
                  </a:lnTo>
                  <a:lnTo>
                    <a:pt x="1777" y="843"/>
                  </a:lnTo>
                  <a:lnTo>
                    <a:pt x="1763" y="820"/>
                  </a:lnTo>
                  <a:lnTo>
                    <a:pt x="1743" y="824"/>
                  </a:lnTo>
                  <a:lnTo>
                    <a:pt x="1719" y="805"/>
                  </a:lnTo>
                  <a:lnTo>
                    <a:pt x="1715" y="809"/>
                  </a:lnTo>
                  <a:lnTo>
                    <a:pt x="1710" y="843"/>
                  </a:lnTo>
                  <a:lnTo>
                    <a:pt x="1743" y="867"/>
                  </a:lnTo>
                  <a:lnTo>
                    <a:pt x="1754" y="896"/>
                  </a:lnTo>
                  <a:lnTo>
                    <a:pt x="1748" y="933"/>
                  </a:lnTo>
                  <a:lnTo>
                    <a:pt x="1719" y="967"/>
                  </a:lnTo>
                  <a:lnTo>
                    <a:pt x="1734" y="996"/>
                  </a:lnTo>
                  <a:lnTo>
                    <a:pt x="1739" y="1038"/>
                  </a:lnTo>
                  <a:lnTo>
                    <a:pt x="1734" y="1076"/>
                  </a:lnTo>
                  <a:lnTo>
                    <a:pt x="1739" y="1096"/>
                  </a:lnTo>
                  <a:lnTo>
                    <a:pt x="1743" y="1100"/>
                  </a:lnTo>
                  <a:lnTo>
                    <a:pt x="1758" y="1109"/>
                  </a:lnTo>
                  <a:lnTo>
                    <a:pt x="1777" y="1138"/>
                  </a:lnTo>
                  <a:lnTo>
                    <a:pt x="1791" y="1143"/>
                  </a:lnTo>
                  <a:lnTo>
                    <a:pt x="1786" y="1162"/>
                  </a:lnTo>
                  <a:lnTo>
                    <a:pt x="1810" y="1243"/>
                  </a:lnTo>
                  <a:lnTo>
                    <a:pt x="1824" y="1233"/>
                  </a:lnTo>
                  <a:lnTo>
                    <a:pt x="1834" y="1243"/>
                  </a:lnTo>
                  <a:lnTo>
                    <a:pt x="1824" y="1253"/>
                  </a:lnTo>
                  <a:lnTo>
                    <a:pt x="1824" y="1300"/>
                  </a:lnTo>
                  <a:lnTo>
                    <a:pt x="1830" y="1314"/>
                  </a:lnTo>
                  <a:lnTo>
                    <a:pt x="1819" y="1324"/>
                  </a:lnTo>
                  <a:lnTo>
                    <a:pt x="1810" y="1352"/>
                  </a:lnTo>
                  <a:lnTo>
                    <a:pt x="1810" y="1420"/>
                  </a:lnTo>
                  <a:lnTo>
                    <a:pt x="1824" y="1400"/>
                  </a:lnTo>
                  <a:lnTo>
                    <a:pt x="1834" y="1400"/>
                  </a:lnTo>
                  <a:lnTo>
                    <a:pt x="1819" y="1448"/>
                  </a:lnTo>
                  <a:lnTo>
                    <a:pt x="1815" y="1472"/>
                  </a:lnTo>
                  <a:lnTo>
                    <a:pt x="1819" y="1491"/>
                  </a:lnTo>
                  <a:lnTo>
                    <a:pt x="1815" y="1505"/>
                  </a:lnTo>
                  <a:lnTo>
                    <a:pt x="1810" y="1505"/>
                  </a:lnTo>
                  <a:lnTo>
                    <a:pt x="1782" y="1557"/>
                  </a:lnTo>
                  <a:lnTo>
                    <a:pt x="1791" y="1585"/>
                  </a:lnTo>
                  <a:lnTo>
                    <a:pt x="1786" y="1633"/>
                  </a:lnTo>
                  <a:lnTo>
                    <a:pt x="1806" y="1652"/>
                  </a:lnTo>
                  <a:lnTo>
                    <a:pt x="1815" y="1681"/>
                  </a:lnTo>
                  <a:lnTo>
                    <a:pt x="1843" y="1714"/>
                  </a:lnTo>
                  <a:lnTo>
                    <a:pt x="1872" y="1705"/>
                  </a:lnTo>
                  <a:lnTo>
                    <a:pt x="1872" y="1719"/>
                  </a:lnTo>
                  <a:lnTo>
                    <a:pt x="1877" y="1729"/>
                  </a:lnTo>
                  <a:lnTo>
                    <a:pt x="1815" y="1743"/>
                  </a:lnTo>
                  <a:lnTo>
                    <a:pt x="1772" y="1729"/>
                  </a:lnTo>
                  <a:lnTo>
                    <a:pt x="1696" y="1733"/>
                  </a:lnTo>
                  <a:lnTo>
                    <a:pt x="1634" y="1719"/>
                  </a:lnTo>
                  <a:lnTo>
                    <a:pt x="1619" y="1709"/>
                  </a:lnTo>
                  <a:lnTo>
                    <a:pt x="1615" y="1691"/>
                  </a:lnTo>
                  <a:lnTo>
                    <a:pt x="1619" y="1676"/>
                  </a:lnTo>
                  <a:lnTo>
                    <a:pt x="1634" y="1662"/>
                  </a:lnTo>
                  <a:lnTo>
                    <a:pt x="1630" y="1643"/>
                  </a:lnTo>
                  <a:lnTo>
                    <a:pt x="1601" y="1648"/>
                  </a:lnTo>
                  <a:lnTo>
                    <a:pt x="1586" y="1643"/>
                  </a:lnTo>
                  <a:lnTo>
                    <a:pt x="1572" y="1648"/>
                  </a:lnTo>
                  <a:lnTo>
                    <a:pt x="1567" y="1648"/>
                  </a:lnTo>
                  <a:lnTo>
                    <a:pt x="1558" y="1652"/>
                  </a:lnTo>
                  <a:lnTo>
                    <a:pt x="1530" y="1676"/>
                  </a:lnTo>
                  <a:lnTo>
                    <a:pt x="1534" y="1714"/>
                  </a:lnTo>
                  <a:lnTo>
                    <a:pt x="1548" y="1724"/>
                  </a:lnTo>
                  <a:lnTo>
                    <a:pt x="1554" y="1729"/>
                  </a:lnTo>
                  <a:lnTo>
                    <a:pt x="1543" y="1733"/>
                  </a:lnTo>
                  <a:lnTo>
                    <a:pt x="1548" y="1767"/>
                  </a:lnTo>
                  <a:lnTo>
                    <a:pt x="1558" y="1767"/>
                  </a:lnTo>
                  <a:lnTo>
                    <a:pt x="1539" y="1785"/>
                  </a:lnTo>
                  <a:lnTo>
                    <a:pt x="1534" y="1776"/>
                  </a:lnTo>
                  <a:lnTo>
                    <a:pt x="1543" y="1762"/>
                  </a:lnTo>
                  <a:lnTo>
                    <a:pt x="1530" y="1743"/>
                  </a:lnTo>
                  <a:lnTo>
                    <a:pt x="1534" y="1729"/>
                  </a:lnTo>
                  <a:lnTo>
                    <a:pt x="1524" y="1719"/>
                  </a:lnTo>
                  <a:lnTo>
                    <a:pt x="1519" y="1691"/>
                  </a:lnTo>
                  <a:lnTo>
                    <a:pt x="1506" y="1676"/>
                  </a:lnTo>
                  <a:lnTo>
                    <a:pt x="1467" y="1676"/>
                  </a:lnTo>
                  <a:lnTo>
                    <a:pt x="1463" y="1681"/>
                  </a:lnTo>
                  <a:lnTo>
                    <a:pt x="1472" y="1700"/>
                  </a:lnTo>
                  <a:lnTo>
                    <a:pt x="1458" y="1696"/>
                  </a:lnTo>
                  <a:lnTo>
                    <a:pt x="1443" y="1709"/>
                  </a:lnTo>
                  <a:lnTo>
                    <a:pt x="1424" y="1705"/>
                  </a:lnTo>
                  <a:lnTo>
                    <a:pt x="1406" y="1667"/>
                  </a:lnTo>
                  <a:lnTo>
                    <a:pt x="1377" y="1662"/>
                  </a:lnTo>
                  <a:lnTo>
                    <a:pt x="1382" y="1638"/>
                  </a:lnTo>
                  <a:lnTo>
                    <a:pt x="1372" y="1624"/>
                  </a:lnTo>
                  <a:lnTo>
                    <a:pt x="1324" y="1643"/>
                  </a:lnTo>
                  <a:lnTo>
                    <a:pt x="1291" y="1638"/>
                  </a:lnTo>
                  <a:lnTo>
                    <a:pt x="1277" y="1657"/>
                  </a:lnTo>
                  <a:lnTo>
                    <a:pt x="1239" y="1672"/>
                  </a:lnTo>
                  <a:lnTo>
                    <a:pt x="1191" y="1709"/>
                  </a:lnTo>
                  <a:lnTo>
                    <a:pt x="1167" y="1709"/>
                  </a:lnTo>
                  <a:lnTo>
                    <a:pt x="1154" y="1729"/>
                  </a:lnTo>
                  <a:lnTo>
                    <a:pt x="1139" y="1681"/>
                  </a:lnTo>
                  <a:lnTo>
                    <a:pt x="1096" y="1638"/>
                  </a:lnTo>
                  <a:lnTo>
                    <a:pt x="1096" y="1591"/>
                  </a:lnTo>
                  <a:lnTo>
                    <a:pt x="1048" y="1529"/>
                  </a:lnTo>
                  <a:lnTo>
                    <a:pt x="1054" y="1500"/>
                  </a:lnTo>
                  <a:lnTo>
                    <a:pt x="1015" y="1476"/>
                  </a:lnTo>
                  <a:lnTo>
                    <a:pt x="1010" y="1467"/>
                  </a:lnTo>
                  <a:lnTo>
                    <a:pt x="1019" y="1457"/>
                  </a:lnTo>
                  <a:lnTo>
                    <a:pt x="1019" y="1448"/>
                  </a:lnTo>
                  <a:lnTo>
                    <a:pt x="991" y="1438"/>
                  </a:lnTo>
                  <a:lnTo>
                    <a:pt x="987" y="1405"/>
                  </a:lnTo>
                  <a:lnTo>
                    <a:pt x="982" y="1400"/>
                  </a:lnTo>
                  <a:lnTo>
                    <a:pt x="948" y="1405"/>
                  </a:lnTo>
                  <a:lnTo>
                    <a:pt x="924" y="1420"/>
                  </a:lnTo>
                  <a:lnTo>
                    <a:pt x="919" y="1396"/>
                  </a:lnTo>
                  <a:lnTo>
                    <a:pt x="915" y="1385"/>
                  </a:lnTo>
                  <a:lnTo>
                    <a:pt x="891" y="1400"/>
                  </a:lnTo>
                  <a:lnTo>
                    <a:pt x="858" y="1400"/>
                  </a:lnTo>
                  <a:lnTo>
                    <a:pt x="806" y="1420"/>
                  </a:lnTo>
                  <a:lnTo>
                    <a:pt x="777" y="1385"/>
                  </a:lnTo>
                  <a:lnTo>
                    <a:pt x="754" y="1385"/>
                  </a:lnTo>
                  <a:lnTo>
                    <a:pt x="734" y="1405"/>
                  </a:lnTo>
                  <a:lnTo>
                    <a:pt x="720" y="1405"/>
                  </a:lnTo>
                  <a:lnTo>
                    <a:pt x="715" y="1429"/>
                  </a:lnTo>
                  <a:lnTo>
                    <a:pt x="730" y="1462"/>
                  </a:lnTo>
                  <a:lnTo>
                    <a:pt x="706" y="1472"/>
                  </a:lnTo>
                  <a:lnTo>
                    <a:pt x="701" y="1500"/>
                  </a:lnTo>
                  <a:lnTo>
                    <a:pt x="687" y="1505"/>
                  </a:lnTo>
                  <a:lnTo>
                    <a:pt x="672" y="1496"/>
                  </a:lnTo>
                  <a:lnTo>
                    <a:pt x="658" y="1509"/>
                  </a:lnTo>
                  <a:lnTo>
                    <a:pt x="663" y="1496"/>
                  </a:lnTo>
                  <a:lnTo>
                    <a:pt x="658" y="1481"/>
                  </a:lnTo>
                  <a:lnTo>
                    <a:pt x="582" y="1452"/>
                  </a:lnTo>
                  <a:lnTo>
                    <a:pt x="563" y="1467"/>
                  </a:lnTo>
                  <a:lnTo>
                    <a:pt x="539" y="1509"/>
                  </a:lnTo>
                  <a:lnTo>
                    <a:pt x="520" y="1481"/>
                  </a:lnTo>
                  <a:lnTo>
                    <a:pt x="500" y="1476"/>
                  </a:lnTo>
                  <a:lnTo>
                    <a:pt x="496" y="1433"/>
                  </a:lnTo>
                  <a:lnTo>
                    <a:pt x="491" y="1424"/>
                  </a:lnTo>
                  <a:lnTo>
                    <a:pt x="467" y="1429"/>
                  </a:lnTo>
                  <a:lnTo>
                    <a:pt x="443" y="1443"/>
                  </a:lnTo>
                  <a:lnTo>
                    <a:pt x="391" y="1433"/>
                  </a:lnTo>
                  <a:lnTo>
                    <a:pt x="354" y="1457"/>
                  </a:lnTo>
                  <a:lnTo>
                    <a:pt x="324" y="1457"/>
                  </a:lnTo>
                  <a:lnTo>
                    <a:pt x="310" y="1452"/>
                  </a:lnTo>
                  <a:lnTo>
                    <a:pt x="306" y="1438"/>
                  </a:lnTo>
                  <a:lnTo>
                    <a:pt x="287" y="1429"/>
                  </a:lnTo>
                  <a:lnTo>
                    <a:pt x="224" y="1448"/>
                  </a:lnTo>
                  <a:lnTo>
                    <a:pt x="178" y="1443"/>
                  </a:lnTo>
                  <a:lnTo>
                    <a:pt x="163" y="1457"/>
                  </a:lnTo>
                  <a:lnTo>
                    <a:pt x="124" y="1472"/>
                  </a:lnTo>
                  <a:lnTo>
                    <a:pt x="91" y="1476"/>
                  </a:lnTo>
                  <a:lnTo>
                    <a:pt x="54" y="1496"/>
                  </a:lnTo>
                  <a:lnTo>
                    <a:pt x="39" y="1520"/>
                  </a:lnTo>
                  <a:lnTo>
                    <a:pt x="34" y="1552"/>
                  </a:lnTo>
                  <a:lnTo>
                    <a:pt x="15" y="1585"/>
                  </a:lnTo>
                  <a:lnTo>
                    <a:pt x="15" y="1620"/>
                  </a:lnTo>
                  <a:lnTo>
                    <a:pt x="6" y="1633"/>
                  </a:lnTo>
                  <a:lnTo>
                    <a:pt x="24" y="1657"/>
                  </a:lnTo>
                  <a:lnTo>
                    <a:pt x="63" y="1652"/>
                  </a:lnTo>
                  <a:lnTo>
                    <a:pt x="96" y="1667"/>
                  </a:lnTo>
                  <a:lnTo>
                    <a:pt x="163" y="1652"/>
                  </a:lnTo>
                  <a:lnTo>
                    <a:pt x="215" y="1648"/>
                  </a:lnTo>
                  <a:lnTo>
                    <a:pt x="215" y="1652"/>
                  </a:lnTo>
                  <a:lnTo>
                    <a:pt x="200" y="1676"/>
                  </a:lnTo>
                  <a:lnTo>
                    <a:pt x="196" y="1691"/>
                  </a:lnTo>
                  <a:lnTo>
                    <a:pt x="210" y="1700"/>
                  </a:lnTo>
                  <a:lnTo>
                    <a:pt x="258" y="1696"/>
                  </a:lnTo>
                  <a:lnTo>
                    <a:pt x="258" y="1719"/>
                  </a:lnTo>
                  <a:lnTo>
                    <a:pt x="282" y="1743"/>
                  </a:lnTo>
                  <a:lnTo>
                    <a:pt x="278" y="1748"/>
                  </a:lnTo>
                  <a:lnTo>
                    <a:pt x="248" y="1738"/>
                  </a:lnTo>
                  <a:lnTo>
                    <a:pt x="210" y="1743"/>
                  </a:lnTo>
                  <a:lnTo>
                    <a:pt x="148" y="1724"/>
                  </a:lnTo>
                  <a:lnTo>
                    <a:pt x="134" y="1714"/>
                  </a:lnTo>
                  <a:lnTo>
                    <a:pt x="130" y="1691"/>
                  </a:lnTo>
                  <a:lnTo>
                    <a:pt x="120" y="1685"/>
                  </a:lnTo>
                  <a:lnTo>
                    <a:pt x="106" y="1709"/>
                  </a:lnTo>
                  <a:lnTo>
                    <a:pt x="91" y="1724"/>
                  </a:lnTo>
                  <a:lnTo>
                    <a:pt x="110" y="1752"/>
                  </a:lnTo>
                  <a:lnTo>
                    <a:pt x="110" y="1800"/>
                  </a:lnTo>
                  <a:lnTo>
                    <a:pt x="154" y="1772"/>
                  </a:lnTo>
                  <a:lnTo>
                    <a:pt x="220" y="1805"/>
                  </a:lnTo>
                  <a:lnTo>
                    <a:pt x="234" y="1824"/>
                  </a:lnTo>
                  <a:lnTo>
                    <a:pt x="243" y="1843"/>
                  </a:lnTo>
                  <a:lnTo>
                    <a:pt x="234" y="1881"/>
                  </a:lnTo>
                  <a:lnTo>
                    <a:pt x="215" y="1896"/>
                  </a:lnTo>
                  <a:lnTo>
                    <a:pt x="172" y="1881"/>
                  </a:lnTo>
                  <a:lnTo>
                    <a:pt x="24" y="1881"/>
                  </a:lnTo>
                  <a:lnTo>
                    <a:pt x="0" y="1896"/>
                  </a:lnTo>
                  <a:lnTo>
                    <a:pt x="63" y="1938"/>
                  </a:lnTo>
                  <a:lnTo>
                    <a:pt x="91" y="1952"/>
                  </a:lnTo>
                  <a:lnTo>
                    <a:pt x="134" y="1991"/>
                  </a:lnTo>
                  <a:lnTo>
                    <a:pt x="154" y="2033"/>
                  </a:lnTo>
                  <a:lnTo>
                    <a:pt x="158" y="2067"/>
                  </a:lnTo>
                  <a:lnTo>
                    <a:pt x="158" y="2096"/>
                  </a:lnTo>
                  <a:lnTo>
                    <a:pt x="148" y="2119"/>
                  </a:lnTo>
                  <a:lnTo>
                    <a:pt x="148" y="2129"/>
                  </a:lnTo>
                  <a:lnTo>
                    <a:pt x="196" y="2148"/>
                  </a:lnTo>
                  <a:lnTo>
                    <a:pt x="230" y="2148"/>
                  </a:lnTo>
                  <a:lnTo>
                    <a:pt x="254" y="2133"/>
                  </a:lnTo>
                  <a:lnTo>
                    <a:pt x="254" y="2109"/>
                  </a:lnTo>
                  <a:lnTo>
                    <a:pt x="258" y="2105"/>
                  </a:lnTo>
                  <a:lnTo>
                    <a:pt x="300" y="2109"/>
                  </a:lnTo>
                  <a:lnTo>
                    <a:pt x="343" y="2124"/>
                  </a:lnTo>
                  <a:lnTo>
                    <a:pt x="354" y="2124"/>
                  </a:lnTo>
                  <a:lnTo>
                    <a:pt x="367" y="2105"/>
                  </a:lnTo>
                  <a:lnTo>
                    <a:pt x="377" y="2100"/>
                  </a:lnTo>
                  <a:lnTo>
                    <a:pt x="396" y="2124"/>
                  </a:lnTo>
                  <a:lnTo>
                    <a:pt x="410" y="2157"/>
                  </a:lnTo>
                  <a:lnTo>
                    <a:pt x="430" y="2185"/>
                  </a:lnTo>
                  <a:lnTo>
                    <a:pt x="463" y="2200"/>
                  </a:lnTo>
                  <a:lnTo>
                    <a:pt x="491" y="2200"/>
                  </a:lnTo>
                  <a:lnTo>
                    <a:pt x="520" y="2224"/>
                  </a:lnTo>
                  <a:lnTo>
                    <a:pt x="577" y="2243"/>
                  </a:lnTo>
                  <a:lnTo>
                    <a:pt x="596" y="2229"/>
                  </a:lnTo>
                  <a:lnTo>
                    <a:pt x="601" y="2196"/>
                  </a:lnTo>
                  <a:lnTo>
                    <a:pt x="610" y="2181"/>
                  </a:lnTo>
                  <a:lnTo>
                    <a:pt x="601" y="2200"/>
                  </a:lnTo>
                  <a:lnTo>
                    <a:pt x="601" y="2243"/>
                  </a:lnTo>
                  <a:lnTo>
                    <a:pt x="620" y="2296"/>
                  </a:lnTo>
                  <a:lnTo>
                    <a:pt x="634" y="2305"/>
                  </a:lnTo>
                  <a:lnTo>
                    <a:pt x="658" y="2309"/>
                  </a:lnTo>
                  <a:lnTo>
                    <a:pt x="696" y="2291"/>
                  </a:lnTo>
                  <a:lnTo>
                    <a:pt x="691" y="2314"/>
                  </a:lnTo>
                  <a:lnTo>
                    <a:pt x="715" y="2329"/>
                  </a:lnTo>
                  <a:lnTo>
                    <a:pt x="743" y="2367"/>
                  </a:lnTo>
                  <a:lnTo>
                    <a:pt x="782" y="2443"/>
                  </a:lnTo>
                  <a:lnTo>
                    <a:pt x="843" y="2443"/>
                  </a:lnTo>
                  <a:lnTo>
                    <a:pt x="877" y="2467"/>
                  </a:lnTo>
                  <a:lnTo>
                    <a:pt x="887" y="2433"/>
                  </a:lnTo>
                  <a:lnTo>
                    <a:pt x="910" y="2448"/>
                  </a:lnTo>
                  <a:lnTo>
                    <a:pt x="943" y="2438"/>
                  </a:lnTo>
                  <a:lnTo>
                    <a:pt x="987" y="2433"/>
                  </a:lnTo>
                  <a:lnTo>
                    <a:pt x="1024" y="2461"/>
                  </a:lnTo>
                  <a:lnTo>
                    <a:pt x="991" y="2500"/>
                  </a:lnTo>
                  <a:lnTo>
                    <a:pt x="939" y="2496"/>
                  </a:lnTo>
                  <a:lnTo>
                    <a:pt x="919" y="2485"/>
                  </a:lnTo>
                  <a:lnTo>
                    <a:pt x="910" y="2491"/>
                  </a:lnTo>
                  <a:lnTo>
                    <a:pt x="934" y="2529"/>
                  </a:lnTo>
                  <a:lnTo>
                    <a:pt x="954" y="2543"/>
                  </a:lnTo>
                  <a:lnTo>
                    <a:pt x="1015" y="2543"/>
                  </a:lnTo>
                  <a:lnTo>
                    <a:pt x="1054" y="2519"/>
                  </a:lnTo>
                  <a:lnTo>
                    <a:pt x="1077" y="2514"/>
                  </a:lnTo>
                  <a:lnTo>
                    <a:pt x="1082" y="2538"/>
                  </a:lnTo>
                  <a:lnTo>
                    <a:pt x="1119" y="2543"/>
                  </a:lnTo>
                  <a:lnTo>
                    <a:pt x="1139" y="2561"/>
                  </a:lnTo>
                  <a:lnTo>
                    <a:pt x="1119" y="2591"/>
                  </a:lnTo>
                  <a:lnTo>
                    <a:pt x="1119" y="2600"/>
                  </a:lnTo>
                  <a:lnTo>
                    <a:pt x="1134" y="2609"/>
                  </a:lnTo>
                  <a:lnTo>
                    <a:pt x="1134" y="2633"/>
                  </a:lnTo>
                  <a:lnTo>
                    <a:pt x="1115" y="2638"/>
                  </a:lnTo>
                  <a:lnTo>
                    <a:pt x="1077" y="2657"/>
                  </a:lnTo>
                  <a:lnTo>
                    <a:pt x="1091" y="2685"/>
                  </a:lnTo>
                  <a:lnTo>
                    <a:pt x="1091" y="2714"/>
                  </a:lnTo>
                  <a:lnTo>
                    <a:pt x="1106" y="2724"/>
                  </a:lnTo>
                  <a:lnTo>
                    <a:pt x="1101" y="2733"/>
                  </a:lnTo>
                  <a:lnTo>
                    <a:pt x="1077" y="2724"/>
                  </a:lnTo>
                  <a:lnTo>
                    <a:pt x="1072" y="2724"/>
                  </a:lnTo>
                  <a:lnTo>
                    <a:pt x="1072" y="2728"/>
                  </a:lnTo>
                  <a:lnTo>
                    <a:pt x="1124" y="2761"/>
                  </a:lnTo>
                  <a:lnTo>
                    <a:pt x="1139" y="2752"/>
                  </a:lnTo>
                  <a:lnTo>
                    <a:pt x="1154" y="2752"/>
                  </a:lnTo>
                  <a:lnTo>
                    <a:pt x="1201" y="2796"/>
                  </a:lnTo>
                  <a:lnTo>
                    <a:pt x="1254" y="2776"/>
                  </a:lnTo>
                  <a:lnTo>
                    <a:pt x="1272" y="2761"/>
                  </a:lnTo>
                  <a:lnTo>
                    <a:pt x="1310" y="2757"/>
                  </a:lnTo>
                  <a:lnTo>
                    <a:pt x="1330" y="2757"/>
                  </a:lnTo>
                  <a:lnTo>
                    <a:pt x="1367" y="2761"/>
                  </a:lnTo>
                  <a:lnTo>
                    <a:pt x="1401" y="2776"/>
                  </a:lnTo>
                  <a:lnTo>
                    <a:pt x="1443" y="2819"/>
                  </a:lnTo>
                  <a:lnTo>
                    <a:pt x="1439" y="2824"/>
                  </a:lnTo>
                  <a:lnTo>
                    <a:pt x="1406" y="2796"/>
                  </a:lnTo>
                  <a:lnTo>
                    <a:pt x="1348" y="2776"/>
                  </a:lnTo>
                  <a:lnTo>
                    <a:pt x="1330" y="2781"/>
                  </a:lnTo>
                  <a:lnTo>
                    <a:pt x="1277" y="2785"/>
                  </a:lnTo>
                  <a:lnTo>
                    <a:pt x="1263" y="2805"/>
                  </a:lnTo>
                  <a:lnTo>
                    <a:pt x="1267" y="2833"/>
                  </a:lnTo>
                  <a:lnTo>
                    <a:pt x="1258" y="2861"/>
                  </a:lnTo>
                  <a:lnTo>
                    <a:pt x="1248" y="2872"/>
                  </a:lnTo>
                  <a:lnTo>
                    <a:pt x="1230" y="2872"/>
                  </a:lnTo>
                  <a:lnTo>
                    <a:pt x="1215" y="2881"/>
                  </a:lnTo>
                  <a:lnTo>
                    <a:pt x="1306" y="2928"/>
                  </a:lnTo>
                  <a:lnTo>
                    <a:pt x="1310" y="2933"/>
                  </a:lnTo>
                  <a:lnTo>
                    <a:pt x="1334" y="2967"/>
                  </a:lnTo>
                  <a:lnTo>
                    <a:pt x="1343" y="2996"/>
                  </a:lnTo>
                  <a:lnTo>
                    <a:pt x="1315" y="3005"/>
                  </a:lnTo>
                  <a:lnTo>
                    <a:pt x="1291" y="3048"/>
                  </a:lnTo>
                  <a:lnTo>
                    <a:pt x="1258" y="3076"/>
                  </a:lnTo>
                  <a:lnTo>
                    <a:pt x="1248" y="3091"/>
                  </a:lnTo>
                  <a:lnTo>
                    <a:pt x="1230" y="3095"/>
                  </a:lnTo>
                  <a:lnTo>
                    <a:pt x="1230" y="3143"/>
                  </a:lnTo>
                  <a:lnTo>
                    <a:pt x="1234" y="3157"/>
                  </a:lnTo>
                  <a:lnTo>
                    <a:pt x="1291" y="3228"/>
                  </a:lnTo>
                  <a:lnTo>
                    <a:pt x="1310" y="3267"/>
                  </a:lnTo>
                  <a:lnTo>
                    <a:pt x="1324" y="3276"/>
                  </a:lnTo>
                  <a:lnTo>
                    <a:pt x="1354" y="3338"/>
                  </a:lnTo>
                  <a:lnTo>
                    <a:pt x="1372" y="3443"/>
                  </a:lnTo>
                  <a:lnTo>
                    <a:pt x="1396" y="3452"/>
                  </a:lnTo>
                  <a:lnTo>
                    <a:pt x="1467" y="3524"/>
                  </a:lnTo>
                  <a:lnTo>
                    <a:pt x="1524" y="3548"/>
                  </a:lnTo>
                  <a:lnTo>
                    <a:pt x="1548" y="3595"/>
                  </a:lnTo>
                  <a:lnTo>
                    <a:pt x="1610" y="3609"/>
                  </a:lnTo>
                  <a:lnTo>
                    <a:pt x="1634" y="3648"/>
                  </a:lnTo>
                  <a:lnTo>
                    <a:pt x="1639" y="3652"/>
                  </a:lnTo>
                  <a:lnTo>
                    <a:pt x="1639" y="3643"/>
                  </a:lnTo>
                  <a:lnTo>
                    <a:pt x="1643" y="3643"/>
                  </a:lnTo>
                  <a:lnTo>
                    <a:pt x="1677" y="3676"/>
                  </a:lnTo>
                  <a:lnTo>
                    <a:pt x="1696" y="3643"/>
                  </a:lnTo>
                  <a:lnTo>
                    <a:pt x="1763" y="3652"/>
                  </a:lnTo>
                  <a:lnTo>
                    <a:pt x="1739" y="3661"/>
                  </a:lnTo>
                  <a:lnTo>
                    <a:pt x="1724" y="3695"/>
                  </a:lnTo>
                  <a:lnTo>
                    <a:pt x="1686" y="3728"/>
                  </a:lnTo>
                  <a:lnTo>
                    <a:pt x="1667" y="3761"/>
                  </a:lnTo>
                  <a:lnTo>
                    <a:pt x="1672" y="3776"/>
                  </a:lnTo>
                  <a:lnTo>
                    <a:pt x="1701" y="3800"/>
                  </a:lnTo>
                  <a:lnTo>
                    <a:pt x="1734" y="3881"/>
                  </a:lnTo>
                  <a:lnTo>
                    <a:pt x="1706" y="3991"/>
                  </a:lnTo>
                  <a:lnTo>
                    <a:pt x="1667" y="4033"/>
                  </a:lnTo>
                  <a:lnTo>
                    <a:pt x="1677" y="4076"/>
                  </a:lnTo>
                  <a:lnTo>
                    <a:pt x="1706" y="4124"/>
                  </a:lnTo>
                  <a:lnTo>
                    <a:pt x="1639" y="4072"/>
                  </a:lnTo>
                  <a:lnTo>
                    <a:pt x="1610" y="4085"/>
                  </a:lnTo>
                  <a:lnTo>
                    <a:pt x="1606" y="4137"/>
                  </a:lnTo>
                  <a:lnTo>
                    <a:pt x="1706" y="4224"/>
                  </a:lnTo>
                  <a:lnTo>
                    <a:pt x="1739" y="4272"/>
                  </a:lnTo>
                  <a:lnTo>
                    <a:pt x="1801" y="4337"/>
                  </a:lnTo>
                  <a:lnTo>
                    <a:pt x="1839" y="4404"/>
                  </a:lnTo>
                  <a:lnTo>
                    <a:pt x="1853" y="4485"/>
                  </a:lnTo>
                  <a:lnTo>
                    <a:pt x="1858" y="4643"/>
                  </a:lnTo>
                  <a:lnTo>
                    <a:pt x="1867" y="4709"/>
                  </a:lnTo>
                  <a:lnTo>
                    <a:pt x="1853" y="4700"/>
                  </a:lnTo>
                  <a:lnTo>
                    <a:pt x="1839" y="4676"/>
                  </a:lnTo>
                  <a:lnTo>
                    <a:pt x="1815" y="4519"/>
                  </a:lnTo>
                  <a:lnTo>
                    <a:pt x="1796" y="4457"/>
                  </a:lnTo>
                  <a:lnTo>
                    <a:pt x="1682" y="4314"/>
                  </a:lnTo>
                  <a:lnTo>
                    <a:pt x="1682" y="4272"/>
                  </a:lnTo>
                  <a:lnTo>
                    <a:pt x="1658" y="4276"/>
                  </a:lnTo>
                  <a:lnTo>
                    <a:pt x="1630" y="4314"/>
                  </a:lnTo>
                  <a:lnTo>
                    <a:pt x="1615" y="4343"/>
                  </a:lnTo>
                  <a:lnTo>
                    <a:pt x="1463" y="4995"/>
                  </a:lnTo>
                  <a:lnTo>
                    <a:pt x="1467" y="5000"/>
                  </a:lnTo>
                  <a:lnTo>
                    <a:pt x="1491" y="4952"/>
                  </a:lnTo>
                  <a:lnTo>
                    <a:pt x="1534" y="4909"/>
                  </a:lnTo>
                  <a:lnTo>
                    <a:pt x="1582" y="4961"/>
                  </a:lnTo>
                  <a:lnTo>
                    <a:pt x="1596" y="5000"/>
                  </a:lnTo>
                  <a:lnTo>
                    <a:pt x="1563" y="5013"/>
                  </a:lnTo>
                  <a:lnTo>
                    <a:pt x="1539" y="5009"/>
                  </a:lnTo>
                  <a:lnTo>
                    <a:pt x="1519" y="4995"/>
                  </a:lnTo>
                  <a:lnTo>
                    <a:pt x="1501" y="5000"/>
                  </a:lnTo>
                  <a:lnTo>
                    <a:pt x="1454" y="5076"/>
                  </a:lnTo>
                  <a:lnTo>
                    <a:pt x="1443" y="5143"/>
                  </a:lnTo>
                  <a:lnTo>
                    <a:pt x="1354" y="5457"/>
                  </a:lnTo>
                  <a:lnTo>
                    <a:pt x="1348" y="5461"/>
                  </a:lnTo>
                  <a:lnTo>
                    <a:pt x="1230" y="5795"/>
                  </a:lnTo>
                  <a:lnTo>
                    <a:pt x="1115" y="5952"/>
                  </a:lnTo>
                  <a:lnTo>
                    <a:pt x="1072" y="5980"/>
                  </a:lnTo>
                  <a:lnTo>
                    <a:pt x="1058" y="5976"/>
                  </a:lnTo>
                  <a:lnTo>
                    <a:pt x="1019" y="5980"/>
                  </a:lnTo>
                  <a:lnTo>
                    <a:pt x="996" y="6000"/>
                  </a:lnTo>
                  <a:lnTo>
                    <a:pt x="1019" y="6024"/>
                  </a:lnTo>
                  <a:lnTo>
                    <a:pt x="1024" y="6052"/>
                  </a:lnTo>
                  <a:lnTo>
                    <a:pt x="1063" y="6043"/>
                  </a:lnTo>
                  <a:lnTo>
                    <a:pt x="1087" y="6052"/>
                  </a:lnTo>
                  <a:lnTo>
                    <a:pt x="1087" y="6080"/>
                  </a:lnTo>
                  <a:lnTo>
                    <a:pt x="1091" y="6091"/>
                  </a:lnTo>
                  <a:lnTo>
                    <a:pt x="1091" y="6095"/>
                  </a:lnTo>
                  <a:lnTo>
                    <a:pt x="1110" y="6100"/>
                  </a:lnTo>
                  <a:lnTo>
                    <a:pt x="1115" y="6095"/>
                  </a:lnTo>
                  <a:lnTo>
                    <a:pt x="1124" y="6071"/>
                  </a:lnTo>
                  <a:lnTo>
                    <a:pt x="1158" y="6071"/>
                  </a:lnTo>
                  <a:lnTo>
                    <a:pt x="1182" y="6095"/>
                  </a:lnTo>
                  <a:lnTo>
                    <a:pt x="1210" y="6100"/>
                  </a:lnTo>
                  <a:lnTo>
                    <a:pt x="1219" y="6109"/>
                  </a:lnTo>
                  <a:lnTo>
                    <a:pt x="1224" y="6133"/>
                  </a:lnTo>
                  <a:lnTo>
                    <a:pt x="1219" y="6167"/>
                  </a:lnTo>
                  <a:lnTo>
                    <a:pt x="1191" y="6214"/>
                  </a:lnTo>
                  <a:lnTo>
                    <a:pt x="1158" y="6247"/>
                  </a:lnTo>
                  <a:lnTo>
                    <a:pt x="1172" y="6280"/>
                  </a:lnTo>
                  <a:lnTo>
                    <a:pt x="1215" y="6300"/>
                  </a:lnTo>
                  <a:lnTo>
                    <a:pt x="1224" y="6285"/>
                  </a:lnTo>
                  <a:lnTo>
                    <a:pt x="1234" y="6247"/>
                  </a:lnTo>
                  <a:lnTo>
                    <a:pt x="1248" y="6237"/>
                  </a:lnTo>
                  <a:lnTo>
                    <a:pt x="1267" y="6237"/>
                  </a:lnTo>
                  <a:lnTo>
                    <a:pt x="1254" y="6271"/>
                  </a:lnTo>
                  <a:lnTo>
                    <a:pt x="1272" y="6295"/>
                  </a:lnTo>
                  <a:lnTo>
                    <a:pt x="1306" y="6295"/>
                  </a:lnTo>
                  <a:lnTo>
                    <a:pt x="1334" y="6319"/>
                  </a:lnTo>
                  <a:lnTo>
                    <a:pt x="1343" y="6333"/>
                  </a:lnTo>
                  <a:lnTo>
                    <a:pt x="1363" y="6333"/>
                  </a:lnTo>
                  <a:lnTo>
                    <a:pt x="1382" y="6352"/>
                  </a:lnTo>
                  <a:lnTo>
                    <a:pt x="1415" y="6361"/>
                  </a:lnTo>
                  <a:lnTo>
                    <a:pt x="1454" y="6395"/>
                  </a:lnTo>
                  <a:lnTo>
                    <a:pt x="1477" y="6395"/>
                  </a:lnTo>
                  <a:lnTo>
                    <a:pt x="1524" y="6409"/>
                  </a:lnTo>
                  <a:lnTo>
                    <a:pt x="1567" y="6404"/>
                  </a:lnTo>
                  <a:lnTo>
                    <a:pt x="1577" y="6424"/>
                  </a:lnTo>
                  <a:lnTo>
                    <a:pt x="1582" y="6447"/>
                  </a:lnTo>
                  <a:lnTo>
                    <a:pt x="1572" y="6452"/>
                  </a:lnTo>
                  <a:lnTo>
                    <a:pt x="1577" y="6467"/>
                  </a:lnTo>
                  <a:lnTo>
                    <a:pt x="1586" y="6476"/>
                  </a:lnTo>
                  <a:lnTo>
                    <a:pt x="1610" y="6491"/>
                  </a:lnTo>
                  <a:lnTo>
                    <a:pt x="1639" y="6524"/>
                  </a:lnTo>
                  <a:lnTo>
                    <a:pt x="1643" y="6547"/>
                  </a:lnTo>
                  <a:lnTo>
                    <a:pt x="1658" y="6556"/>
                  </a:lnTo>
                  <a:lnTo>
                    <a:pt x="1667" y="6571"/>
                  </a:lnTo>
                  <a:lnTo>
                    <a:pt x="1686" y="6561"/>
                  </a:lnTo>
                  <a:lnTo>
                    <a:pt x="1701" y="6543"/>
                  </a:lnTo>
                  <a:lnTo>
                    <a:pt x="1734" y="6567"/>
                  </a:lnTo>
                  <a:lnTo>
                    <a:pt x="1767" y="6571"/>
                  </a:lnTo>
                  <a:lnTo>
                    <a:pt x="1819" y="6537"/>
                  </a:lnTo>
                  <a:lnTo>
                    <a:pt x="1877" y="6585"/>
                  </a:lnTo>
                  <a:lnTo>
                    <a:pt x="1906" y="6600"/>
                  </a:lnTo>
                  <a:lnTo>
                    <a:pt x="1930" y="6647"/>
                  </a:lnTo>
                  <a:lnTo>
                    <a:pt x="1967" y="6685"/>
                  </a:lnTo>
                  <a:lnTo>
                    <a:pt x="1982" y="6695"/>
                  </a:lnTo>
                  <a:lnTo>
                    <a:pt x="2019" y="6691"/>
                  </a:lnTo>
                  <a:lnTo>
                    <a:pt x="2106" y="6671"/>
                  </a:lnTo>
                  <a:lnTo>
                    <a:pt x="2148" y="6695"/>
                  </a:lnTo>
                  <a:lnTo>
                    <a:pt x="2158" y="6714"/>
                  </a:lnTo>
                  <a:lnTo>
                    <a:pt x="2167" y="6728"/>
                  </a:lnTo>
                  <a:lnTo>
                    <a:pt x="2182" y="6724"/>
                  </a:lnTo>
                  <a:lnTo>
                    <a:pt x="2206" y="6700"/>
                  </a:lnTo>
                  <a:lnTo>
                    <a:pt x="2219" y="6704"/>
                  </a:lnTo>
                  <a:lnTo>
                    <a:pt x="2253" y="6728"/>
                  </a:lnTo>
                  <a:lnTo>
                    <a:pt x="2282" y="6724"/>
                  </a:lnTo>
                  <a:lnTo>
                    <a:pt x="2301" y="6733"/>
                  </a:lnTo>
                  <a:lnTo>
                    <a:pt x="2306" y="6728"/>
                  </a:lnTo>
                  <a:lnTo>
                    <a:pt x="2315" y="6724"/>
                  </a:lnTo>
                  <a:lnTo>
                    <a:pt x="2343" y="6733"/>
                  </a:lnTo>
                  <a:lnTo>
                    <a:pt x="2353" y="6728"/>
                  </a:lnTo>
                  <a:lnTo>
                    <a:pt x="2391" y="6743"/>
                  </a:lnTo>
                  <a:lnTo>
                    <a:pt x="2395" y="6747"/>
                  </a:lnTo>
                  <a:lnTo>
                    <a:pt x="2401" y="6747"/>
                  </a:lnTo>
                  <a:lnTo>
                    <a:pt x="2401" y="6737"/>
                  </a:lnTo>
                  <a:lnTo>
                    <a:pt x="2406" y="6733"/>
                  </a:lnTo>
                  <a:lnTo>
                    <a:pt x="2401" y="6724"/>
                  </a:lnTo>
                  <a:lnTo>
                    <a:pt x="2406" y="6719"/>
                  </a:lnTo>
                  <a:lnTo>
                    <a:pt x="2401" y="6714"/>
                  </a:lnTo>
                  <a:lnTo>
                    <a:pt x="2395" y="6700"/>
                  </a:lnTo>
                  <a:lnTo>
                    <a:pt x="2386" y="6691"/>
                  </a:lnTo>
                  <a:lnTo>
                    <a:pt x="2401" y="6676"/>
                  </a:lnTo>
                  <a:lnTo>
                    <a:pt x="2391" y="6667"/>
                  </a:lnTo>
                  <a:lnTo>
                    <a:pt x="2406" y="6652"/>
                  </a:lnTo>
                  <a:lnTo>
                    <a:pt x="2406" y="6624"/>
                  </a:lnTo>
                  <a:lnTo>
                    <a:pt x="2419" y="6614"/>
                  </a:lnTo>
                  <a:lnTo>
                    <a:pt x="2439" y="6609"/>
                  </a:lnTo>
                  <a:lnTo>
                    <a:pt x="2472" y="6633"/>
                  </a:lnTo>
                  <a:lnTo>
                    <a:pt x="2519" y="6647"/>
                  </a:lnTo>
                  <a:lnTo>
                    <a:pt x="2558" y="6680"/>
                  </a:lnTo>
                  <a:lnTo>
                    <a:pt x="2582" y="6676"/>
                  </a:lnTo>
                  <a:lnTo>
                    <a:pt x="2595" y="6691"/>
                  </a:lnTo>
                  <a:lnTo>
                    <a:pt x="2653" y="6700"/>
                  </a:lnTo>
                  <a:lnTo>
                    <a:pt x="2667" y="6719"/>
                  </a:lnTo>
                  <a:lnTo>
                    <a:pt x="2677" y="6728"/>
                  </a:lnTo>
                  <a:lnTo>
                    <a:pt x="2682" y="6747"/>
                  </a:lnTo>
                  <a:lnTo>
                    <a:pt x="2701" y="6767"/>
                  </a:lnTo>
                  <a:lnTo>
                    <a:pt x="2734" y="6756"/>
                  </a:lnTo>
                  <a:lnTo>
                    <a:pt x="2753" y="6767"/>
                  </a:lnTo>
                  <a:lnTo>
                    <a:pt x="2810" y="6771"/>
                  </a:lnTo>
                  <a:lnTo>
                    <a:pt x="2810" y="6785"/>
                  </a:lnTo>
                  <a:lnTo>
                    <a:pt x="2824" y="6800"/>
                  </a:lnTo>
                  <a:lnTo>
                    <a:pt x="2830" y="6814"/>
                  </a:lnTo>
                  <a:lnTo>
                    <a:pt x="2839" y="6828"/>
                  </a:lnTo>
                  <a:lnTo>
                    <a:pt x="2843" y="6852"/>
                  </a:lnTo>
                  <a:lnTo>
                    <a:pt x="2853" y="6871"/>
                  </a:lnTo>
                  <a:lnTo>
                    <a:pt x="2872" y="6867"/>
                  </a:lnTo>
                  <a:lnTo>
                    <a:pt x="2872" y="6847"/>
                  </a:lnTo>
                  <a:lnTo>
                    <a:pt x="2882" y="6837"/>
                  </a:lnTo>
                  <a:lnTo>
                    <a:pt x="2901" y="6843"/>
                  </a:lnTo>
                  <a:lnTo>
                    <a:pt x="2924" y="6837"/>
                  </a:lnTo>
                  <a:lnTo>
                    <a:pt x="2953" y="6861"/>
                  </a:lnTo>
                  <a:lnTo>
                    <a:pt x="3030" y="6880"/>
                  </a:lnTo>
                  <a:lnTo>
                    <a:pt x="3030" y="6900"/>
                  </a:lnTo>
                  <a:lnTo>
                    <a:pt x="3058" y="6919"/>
                  </a:lnTo>
                  <a:lnTo>
                    <a:pt x="3048" y="6923"/>
                  </a:lnTo>
                  <a:lnTo>
                    <a:pt x="3039" y="6923"/>
                  </a:lnTo>
                  <a:lnTo>
                    <a:pt x="3024" y="6937"/>
                  </a:lnTo>
                  <a:lnTo>
                    <a:pt x="3024" y="6952"/>
                  </a:lnTo>
                  <a:lnTo>
                    <a:pt x="3015" y="6961"/>
                  </a:lnTo>
                  <a:lnTo>
                    <a:pt x="3015" y="6971"/>
                  </a:lnTo>
                  <a:lnTo>
                    <a:pt x="3019" y="6980"/>
                  </a:lnTo>
                  <a:lnTo>
                    <a:pt x="3077" y="6995"/>
                  </a:lnTo>
                  <a:lnTo>
                    <a:pt x="3110" y="7028"/>
                  </a:lnTo>
                  <a:lnTo>
                    <a:pt x="3139" y="7028"/>
                  </a:lnTo>
                  <a:lnTo>
                    <a:pt x="3148" y="7056"/>
                  </a:lnTo>
                  <a:lnTo>
                    <a:pt x="3153" y="7091"/>
                  </a:lnTo>
                  <a:lnTo>
                    <a:pt x="3182" y="7114"/>
                  </a:lnTo>
                  <a:lnTo>
                    <a:pt x="3219" y="7109"/>
                  </a:lnTo>
                  <a:lnTo>
                    <a:pt x="3267" y="7067"/>
                  </a:lnTo>
                  <a:lnTo>
                    <a:pt x="3301" y="7071"/>
                  </a:lnTo>
                  <a:lnTo>
                    <a:pt x="3334" y="7061"/>
                  </a:lnTo>
                  <a:lnTo>
                    <a:pt x="3362" y="7071"/>
                  </a:lnTo>
                  <a:lnTo>
                    <a:pt x="3395" y="7095"/>
                  </a:lnTo>
                  <a:lnTo>
                    <a:pt x="3434" y="7109"/>
                  </a:lnTo>
                  <a:lnTo>
                    <a:pt x="3462" y="7152"/>
                  </a:lnTo>
                  <a:lnTo>
                    <a:pt x="3491" y="7161"/>
                  </a:lnTo>
                  <a:lnTo>
                    <a:pt x="3501" y="7161"/>
                  </a:lnTo>
                  <a:lnTo>
                    <a:pt x="3515" y="7147"/>
                  </a:lnTo>
                  <a:lnTo>
                    <a:pt x="3577" y="7161"/>
                  </a:lnTo>
                  <a:lnTo>
                    <a:pt x="3582" y="7156"/>
                  </a:lnTo>
                  <a:lnTo>
                    <a:pt x="3572" y="7128"/>
                  </a:lnTo>
                  <a:lnTo>
                    <a:pt x="3586" y="7114"/>
                  </a:lnTo>
                  <a:lnTo>
                    <a:pt x="3595" y="7109"/>
                  </a:lnTo>
                  <a:lnTo>
                    <a:pt x="3629" y="7100"/>
                  </a:lnTo>
                  <a:lnTo>
                    <a:pt x="3643" y="7109"/>
                  </a:lnTo>
                  <a:lnTo>
                    <a:pt x="3658" y="7109"/>
                  </a:lnTo>
                  <a:lnTo>
                    <a:pt x="3691" y="7080"/>
                  </a:lnTo>
                  <a:lnTo>
                    <a:pt x="3710" y="7076"/>
                  </a:lnTo>
                  <a:lnTo>
                    <a:pt x="3739" y="7080"/>
                  </a:lnTo>
                  <a:lnTo>
                    <a:pt x="3753" y="7067"/>
                  </a:lnTo>
                  <a:lnTo>
                    <a:pt x="3767" y="7080"/>
                  </a:lnTo>
                  <a:lnTo>
                    <a:pt x="3810" y="7080"/>
                  </a:lnTo>
                  <a:lnTo>
                    <a:pt x="3839" y="7119"/>
                  </a:lnTo>
                  <a:lnTo>
                    <a:pt x="3858" y="7114"/>
                  </a:lnTo>
                  <a:lnTo>
                    <a:pt x="3891" y="7119"/>
                  </a:lnTo>
                  <a:lnTo>
                    <a:pt x="3882" y="7085"/>
                  </a:lnTo>
                  <a:lnTo>
                    <a:pt x="3867" y="7076"/>
                  </a:lnTo>
                  <a:lnTo>
                    <a:pt x="3871" y="7047"/>
                  </a:lnTo>
                  <a:lnTo>
                    <a:pt x="3843" y="7037"/>
                  </a:lnTo>
                  <a:lnTo>
                    <a:pt x="3824" y="7014"/>
                  </a:lnTo>
                  <a:lnTo>
                    <a:pt x="3824" y="6933"/>
                  </a:lnTo>
                  <a:lnTo>
                    <a:pt x="3839" y="6780"/>
                  </a:lnTo>
                  <a:lnTo>
                    <a:pt x="3853" y="6719"/>
                  </a:lnTo>
                  <a:lnTo>
                    <a:pt x="3843" y="6700"/>
                  </a:lnTo>
                  <a:lnTo>
                    <a:pt x="3848" y="6680"/>
                  </a:lnTo>
                  <a:lnTo>
                    <a:pt x="3867" y="6628"/>
                  </a:lnTo>
                  <a:lnTo>
                    <a:pt x="3924" y="6543"/>
                  </a:lnTo>
                  <a:lnTo>
                    <a:pt x="3986" y="6485"/>
                  </a:lnTo>
                  <a:lnTo>
                    <a:pt x="4034" y="6452"/>
                  </a:lnTo>
                  <a:lnTo>
                    <a:pt x="4086" y="6433"/>
                  </a:lnTo>
                  <a:lnTo>
                    <a:pt x="4153" y="6447"/>
                  </a:lnTo>
                  <a:lnTo>
                    <a:pt x="4238" y="6371"/>
                  </a:lnTo>
                  <a:lnTo>
                    <a:pt x="4282" y="6357"/>
                  </a:lnTo>
                  <a:lnTo>
                    <a:pt x="4291" y="6343"/>
                  </a:lnTo>
                  <a:lnTo>
                    <a:pt x="4329" y="6328"/>
                  </a:lnTo>
                  <a:lnTo>
                    <a:pt x="4371" y="6291"/>
                  </a:lnTo>
                  <a:lnTo>
                    <a:pt x="4406" y="6271"/>
                  </a:lnTo>
                  <a:lnTo>
                    <a:pt x="4467" y="6247"/>
                  </a:lnTo>
                  <a:lnTo>
                    <a:pt x="4519" y="6247"/>
                  </a:lnTo>
                  <a:lnTo>
                    <a:pt x="4538" y="6257"/>
                  </a:lnTo>
                  <a:lnTo>
                    <a:pt x="4543" y="6271"/>
                  </a:lnTo>
                  <a:lnTo>
                    <a:pt x="4538" y="6276"/>
                  </a:lnTo>
                  <a:lnTo>
                    <a:pt x="4534" y="6276"/>
                  </a:lnTo>
                  <a:lnTo>
                    <a:pt x="4529" y="6285"/>
                  </a:lnTo>
                  <a:lnTo>
                    <a:pt x="4524" y="6285"/>
                  </a:lnTo>
                  <a:lnTo>
                    <a:pt x="4534" y="6304"/>
                  </a:lnTo>
                  <a:lnTo>
                    <a:pt x="4543" y="6314"/>
                  </a:lnTo>
                  <a:lnTo>
                    <a:pt x="4553" y="6319"/>
                  </a:lnTo>
                  <a:lnTo>
                    <a:pt x="4591" y="6333"/>
                  </a:lnTo>
                  <a:lnTo>
                    <a:pt x="4695" y="6352"/>
                  </a:lnTo>
                  <a:lnTo>
                    <a:pt x="4729" y="6347"/>
                  </a:lnTo>
                  <a:lnTo>
                    <a:pt x="4782" y="6357"/>
                  </a:lnTo>
                  <a:lnTo>
                    <a:pt x="4801" y="6371"/>
                  </a:lnTo>
                  <a:lnTo>
                    <a:pt x="4805" y="6385"/>
                  </a:lnTo>
                  <a:lnTo>
                    <a:pt x="4805" y="6395"/>
                  </a:lnTo>
                  <a:lnTo>
                    <a:pt x="4786" y="6414"/>
                  </a:lnTo>
                  <a:lnTo>
                    <a:pt x="4805" y="6433"/>
                  </a:lnTo>
                  <a:lnTo>
                    <a:pt x="4843" y="6443"/>
                  </a:lnTo>
                  <a:lnTo>
                    <a:pt x="4910" y="6447"/>
                  </a:lnTo>
                  <a:lnTo>
                    <a:pt x="4948" y="6467"/>
                  </a:lnTo>
                  <a:lnTo>
                    <a:pt x="4977" y="6447"/>
                  </a:lnTo>
                  <a:lnTo>
                    <a:pt x="4962" y="6428"/>
                  </a:lnTo>
                  <a:lnTo>
                    <a:pt x="4958" y="6419"/>
                  </a:lnTo>
                  <a:lnTo>
                    <a:pt x="4962" y="6400"/>
                  </a:lnTo>
                  <a:lnTo>
                    <a:pt x="4971" y="6395"/>
                  </a:lnTo>
                  <a:lnTo>
                    <a:pt x="4971" y="6385"/>
                  </a:lnTo>
                  <a:lnTo>
                    <a:pt x="4991" y="6395"/>
                  </a:lnTo>
                  <a:lnTo>
                    <a:pt x="5010" y="6385"/>
                  </a:lnTo>
                  <a:lnTo>
                    <a:pt x="5029" y="6395"/>
                  </a:lnTo>
                  <a:lnTo>
                    <a:pt x="5034" y="6400"/>
                  </a:lnTo>
                  <a:lnTo>
                    <a:pt x="5038" y="6409"/>
                  </a:lnTo>
                  <a:lnTo>
                    <a:pt x="5048" y="6414"/>
                  </a:lnTo>
                  <a:lnTo>
                    <a:pt x="5043" y="6424"/>
                  </a:lnTo>
                  <a:lnTo>
                    <a:pt x="5071" y="6476"/>
                  </a:lnTo>
                  <a:lnTo>
                    <a:pt x="5182" y="6480"/>
                  </a:lnTo>
                  <a:lnTo>
                    <a:pt x="5234" y="6461"/>
                  </a:lnTo>
                  <a:lnTo>
                    <a:pt x="5253" y="6480"/>
                  </a:lnTo>
                  <a:lnTo>
                    <a:pt x="5262" y="6500"/>
                  </a:lnTo>
                  <a:lnTo>
                    <a:pt x="5258" y="6524"/>
                  </a:lnTo>
                  <a:lnTo>
                    <a:pt x="5267" y="6552"/>
                  </a:lnTo>
                  <a:lnTo>
                    <a:pt x="5253" y="6571"/>
                  </a:lnTo>
                  <a:lnTo>
                    <a:pt x="5253" y="6580"/>
                  </a:lnTo>
                  <a:lnTo>
                    <a:pt x="5319" y="6591"/>
                  </a:lnTo>
                  <a:lnTo>
                    <a:pt x="5343" y="6600"/>
                  </a:lnTo>
                  <a:lnTo>
                    <a:pt x="5362" y="6591"/>
                  </a:lnTo>
                  <a:lnTo>
                    <a:pt x="5382" y="6619"/>
                  </a:lnTo>
                  <a:lnTo>
                    <a:pt x="5401" y="6633"/>
                  </a:lnTo>
                  <a:lnTo>
                    <a:pt x="5419" y="6614"/>
                  </a:lnTo>
                  <a:lnTo>
                    <a:pt x="5443" y="6619"/>
                  </a:lnTo>
                  <a:lnTo>
                    <a:pt x="5458" y="6647"/>
                  </a:lnTo>
                  <a:lnTo>
                    <a:pt x="5495" y="6661"/>
                  </a:lnTo>
                  <a:lnTo>
                    <a:pt x="5519" y="6680"/>
                  </a:lnTo>
                  <a:lnTo>
                    <a:pt x="5519" y="6714"/>
                  </a:lnTo>
                  <a:lnTo>
                    <a:pt x="5538" y="6728"/>
                  </a:lnTo>
                  <a:lnTo>
                    <a:pt x="5558" y="6724"/>
                  </a:lnTo>
                  <a:lnTo>
                    <a:pt x="5577" y="6704"/>
                  </a:lnTo>
                  <a:lnTo>
                    <a:pt x="5577" y="6685"/>
                  </a:lnTo>
                  <a:lnTo>
                    <a:pt x="5586" y="6680"/>
                  </a:lnTo>
                  <a:lnTo>
                    <a:pt x="5638" y="6695"/>
                  </a:lnTo>
                  <a:lnTo>
                    <a:pt x="5658" y="6714"/>
                  </a:lnTo>
                  <a:lnTo>
                    <a:pt x="5705" y="6719"/>
                  </a:lnTo>
                  <a:lnTo>
                    <a:pt x="5710" y="6737"/>
                  </a:lnTo>
                  <a:lnTo>
                    <a:pt x="5705" y="6752"/>
                  </a:lnTo>
                  <a:lnTo>
                    <a:pt x="5725" y="6756"/>
                  </a:lnTo>
                  <a:lnTo>
                    <a:pt x="5734" y="6714"/>
                  </a:lnTo>
                  <a:lnTo>
                    <a:pt x="5758" y="6695"/>
                  </a:lnTo>
                  <a:lnTo>
                    <a:pt x="5801" y="6691"/>
                  </a:lnTo>
                  <a:lnTo>
                    <a:pt x="5847" y="6714"/>
                  </a:lnTo>
                  <a:lnTo>
                    <a:pt x="5862" y="6685"/>
                  </a:lnTo>
                  <a:lnTo>
                    <a:pt x="5877" y="6676"/>
                  </a:lnTo>
                  <a:lnTo>
                    <a:pt x="5943" y="6667"/>
                  </a:lnTo>
                  <a:lnTo>
                    <a:pt x="5982" y="6643"/>
                  </a:lnTo>
                  <a:lnTo>
                    <a:pt x="6019" y="6656"/>
                  </a:lnTo>
                  <a:lnTo>
                    <a:pt x="6043" y="6633"/>
                  </a:lnTo>
                  <a:lnTo>
                    <a:pt x="6043" y="6604"/>
                  </a:lnTo>
                  <a:lnTo>
                    <a:pt x="6058" y="6580"/>
                  </a:lnTo>
                  <a:lnTo>
                    <a:pt x="6047" y="6576"/>
                  </a:lnTo>
                  <a:lnTo>
                    <a:pt x="6005" y="6580"/>
                  </a:lnTo>
                  <a:lnTo>
                    <a:pt x="6001" y="6571"/>
                  </a:lnTo>
                  <a:lnTo>
                    <a:pt x="6077" y="6514"/>
                  </a:lnTo>
                  <a:lnTo>
                    <a:pt x="6101" y="6457"/>
                  </a:lnTo>
                  <a:lnTo>
                    <a:pt x="6158" y="6461"/>
                  </a:lnTo>
                  <a:lnTo>
                    <a:pt x="6201" y="6437"/>
                  </a:lnTo>
                  <a:lnTo>
                    <a:pt x="6210" y="6414"/>
                  </a:lnTo>
                  <a:lnTo>
                    <a:pt x="6225" y="6400"/>
                  </a:lnTo>
                  <a:lnTo>
                    <a:pt x="6219" y="6380"/>
                  </a:lnTo>
                  <a:lnTo>
                    <a:pt x="6238" y="6361"/>
                  </a:lnTo>
                  <a:lnTo>
                    <a:pt x="6262" y="6357"/>
                  </a:lnTo>
                  <a:lnTo>
                    <a:pt x="6277" y="6367"/>
                  </a:lnTo>
                  <a:lnTo>
                    <a:pt x="6310" y="6343"/>
                  </a:lnTo>
                  <a:lnTo>
                    <a:pt x="6334" y="6361"/>
                  </a:lnTo>
                  <a:lnTo>
                    <a:pt x="6334" y="6309"/>
                  </a:lnTo>
                  <a:lnTo>
                    <a:pt x="6338" y="6291"/>
                  </a:lnTo>
                  <a:lnTo>
                    <a:pt x="6353" y="6276"/>
                  </a:lnTo>
                  <a:lnTo>
                    <a:pt x="6381" y="6276"/>
                  </a:lnTo>
                  <a:lnTo>
                    <a:pt x="6410" y="6247"/>
                  </a:lnTo>
                  <a:lnTo>
                    <a:pt x="6438" y="6247"/>
                  </a:lnTo>
                  <a:lnTo>
                    <a:pt x="6447" y="6243"/>
                  </a:lnTo>
                  <a:lnTo>
                    <a:pt x="6453" y="6252"/>
                  </a:lnTo>
                  <a:lnTo>
                    <a:pt x="6467" y="6228"/>
                  </a:lnTo>
                  <a:lnTo>
                    <a:pt x="6510" y="6224"/>
                  </a:lnTo>
                  <a:lnTo>
                    <a:pt x="6505" y="6219"/>
                  </a:lnTo>
                  <a:lnTo>
                    <a:pt x="6519" y="6204"/>
                  </a:lnTo>
                  <a:lnTo>
                    <a:pt x="6525" y="6204"/>
                  </a:lnTo>
                  <a:lnTo>
                    <a:pt x="6538" y="6195"/>
                  </a:lnTo>
                  <a:lnTo>
                    <a:pt x="6547" y="6200"/>
                  </a:lnTo>
                  <a:lnTo>
                    <a:pt x="6558" y="6185"/>
                  </a:lnTo>
                  <a:lnTo>
                    <a:pt x="6577" y="6176"/>
                  </a:lnTo>
                  <a:lnTo>
                    <a:pt x="6562" y="6119"/>
                  </a:lnTo>
                  <a:lnTo>
                    <a:pt x="6562" y="6104"/>
                  </a:lnTo>
                  <a:lnTo>
                    <a:pt x="6601" y="6080"/>
                  </a:lnTo>
                  <a:lnTo>
                    <a:pt x="6610" y="6047"/>
                  </a:lnTo>
                  <a:lnTo>
                    <a:pt x="6658" y="6019"/>
                  </a:lnTo>
                  <a:lnTo>
                    <a:pt x="6667" y="6004"/>
                  </a:lnTo>
                  <a:lnTo>
                    <a:pt x="6662" y="5980"/>
                  </a:lnTo>
                  <a:lnTo>
                    <a:pt x="6686" y="5967"/>
                  </a:lnTo>
                  <a:lnTo>
                    <a:pt x="6695" y="5952"/>
                  </a:lnTo>
                  <a:lnTo>
                    <a:pt x="6691" y="5933"/>
                  </a:lnTo>
                  <a:lnTo>
                    <a:pt x="6671" y="5895"/>
                  </a:lnTo>
                  <a:lnTo>
                    <a:pt x="6671" y="5857"/>
                  </a:lnTo>
                  <a:lnTo>
                    <a:pt x="6658" y="5857"/>
                  </a:lnTo>
                  <a:lnTo>
                    <a:pt x="6638" y="5876"/>
                  </a:lnTo>
                  <a:lnTo>
                    <a:pt x="6571" y="5880"/>
                  </a:lnTo>
                  <a:lnTo>
                    <a:pt x="6525" y="5900"/>
                  </a:lnTo>
                  <a:lnTo>
                    <a:pt x="6491" y="5900"/>
                  </a:lnTo>
                  <a:lnTo>
                    <a:pt x="6477" y="5880"/>
                  </a:lnTo>
                  <a:lnTo>
                    <a:pt x="6434" y="5876"/>
                  </a:lnTo>
                  <a:lnTo>
                    <a:pt x="6419" y="5852"/>
                  </a:lnTo>
                  <a:lnTo>
                    <a:pt x="6401" y="5847"/>
                  </a:lnTo>
                  <a:lnTo>
                    <a:pt x="6371" y="5824"/>
                  </a:lnTo>
                  <a:lnTo>
                    <a:pt x="6358" y="5824"/>
                  </a:lnTo>
                  <a:lnTo>
                    <a:pt x="6325" y="5800"/>
                  </a:lnTo>
                  <a:lnTo>
                    <a:pt x="6301" y="5804"/>
                  </a:lnTo>
                  <a:lnTo>
                    <a:pt x="6286" y="5795"/>
                  </a:lnTo>
                  <a:lnTo>
                    <a:pt x="6271" y="5757"/>
                  </a:lnTo>
                  <a:lnTo>
                    <a:pt x="6258" y="5743"/>
                  </a:lnTo>
                  <a:lnTo>
                    <a:pt x="6229" y="5700"/>
                  </a:lnTo>
                  <a:lnTo>
                    <a:pt x="6214" y="5691"/>
                  </a:lnTo>
                  <a:lnTo>
                    <a:pt x="6219" y="5676"/>
                  </a:lnTo>
                  <a:lnTo>
                    <a:pt x="6219" y="5643"/>
                  </a:lnTo>
                  <a:lnTo>
                    <a:pt x="6247" y="5628"/>
                  </a:lnTo>
                  <a:lnTo>
                    <a:pt x="6214" y="5591"/>
                  </a:lnTo>
                  <a:lnTo>
                    <a:pt x="6201" y="5552"/>
                  </a:lnTo>
                  <a:lnTo>
                    <a:pt x="6214" y="5533"/>
                  </a:lnTo>
                  <a:lnTo>
                    <a:pt x="6229" y="5528"/>
                  </a:lnTo>
                  <a:lnTo>
                    <a:pt x="6243" y="5513"/>
                  </a:lnTo>
                  <a:lnTo>
                    <a:pt x="6253" y="5495"/>
                  </a:lnTo>
                  <a:lnTo>
                    <a:pt x="6267" y="5476"/>
                  </a:lnTo>
                  <a:lnTo>
                    <a:pt x="6258" y="5448"/>
                  </a:lnTo>
                  <a:lnTo>
                    <a:pt x="6267" y="5433"/>
                  </a:lnTo>
                  <a:lnTo>
                    <a:pt x="6281" y="5424"/>
                  </a:lnTo>
                  <a:lnTo>
                    <a:pt x="6334" y="5428"/>
                  </a:lnTo>
                  <a:lnTo>
                    <a:pt x="6329" y="5404"/>
                  </a:lnTo>
                  <a:lnTo>
                    <a:pt x="6314" y="5400"/>
                  </a:lnTo>
                  <a:lnTo>
                    <a:pt x="6310" y="5385"/>
                  </a:lnTo>
                  <a:lnTo>
                    <a:pt x="6305" y="5357"/>
                  </a:lnTo>
                  <a:lnTo>
                    <a:pt x="6295" y="5343"/>
                  </a:lnTo>
                  <a:lnTo>
                    <a:pt x="6305" y="5313"/>
                  </a:lnTo>
                  <a:lnTo>
                    <a:pt x="6295" y="5300"/>
                  </a:lnTo>
                  <a:lnTo>
                    <a:pt x="6258" y="5280"/>
                  </a:lnTo>
                  <a:lnTo>
                    <a:pt x="6243" y="5291"/>
                  </a:lnTo>
                  <a:lnTo>
                    <a:pt x="6214" y="5285"/>
                  </a:lnTo>
                  <a:lnTo>
                    <a:pt x="6153" y="5237"/>
                  </a:lnTo>
                  <a:lnTo>
                    <a:pt x="6162" y="5191"/>
                  </a:lnTo>
                  <a:lnTo>
                    <a:pt x="6147" y="5171"/>
                  </a:lnTo>
                  <a:lnTo>
                    <a:pt x="6153" y="5152"/>
                  </a:lnTo>
                  <a:lnTo>
                    <a:pt x="6138" y="5143"/>
                  </a:lnTo>
                  <a:lnTo>
                    <a:pt x="6110" y="5137"/>
                  </a:lnTo>
                  <a:lnTo>
                    <a:pt x="6105" y="5104"/>
                  </a:lnTo>
                  <a:lnTo>
                    <a:pt x="6086" y="5067"/>
                  </a:lnTo>
                  <a:lnTo>
                    <a:pt x="6110" y="5057"/>
                  </a:lnTo>
                  <a:lnTo>
                    <a:pt x="6119" y="5048"/>
                  </a:lnTo>
                  <a:lnTo>
                    <a:pt x="6158" y="5048"/>
                  </a:lnTo>
                  <a:lnTo>
                    <a:pt x="6171" y="5033"/>
                  </a:lnTo>
                  <a:lnTo>
                    <a:pt x="6219" y="5057"/>
                  </a:lnTo>
                  <a:lnTo>
                    <a:pt x="6238" y="5052"/>
                  </a:lnTo>
                  <a:lnTo>
                    <a:pt x="6243" y="5028"/>
                  </a:lnTo>
                  <a:lnTo>
                    <a:pt x="6271" y="5024"/>
                  </a:lnTo>
                  <a:lnTo>
                    <a:pt x="6291" y="4995"/>
                  </a:lnTo>
                  <a:lnTo>
                    <a:pt x="6334" y="4985"/>
                  </a:lnTo>
                  <a:lnTo>
                    <a:pt x="6347" y="4995"/>
                  </a:lnTo>
                  <a:lnTo>
                    <a:pt x="6381" y="4967"/>
                  </a:lnTo>
                  <a:lnTo>
                    <a:pt x="6386" y="4943"/>
                  </a:lnTo>
                  <a:lnTo>
                    <a:pt x="6377" y="4904"/>
                  </a:lnTo>
                  <a:lnTo>
                    <a:pt x="6405" y="4876"/>
                  </a:lnTo>
                  <a:lnTo>
                    <a:pt x="6419" y="4837"/>
                  </a:lnTo>
                  <a:lnTo>
                    <a:pt x="6381" y="4813"/>
                  </a:lnTo>
                  <a:lnTo>
                    <a:pt x="6371" y="4795"/>
                  </a:lnTo>
                  <a:lnTo>
                    <a:pt x="6377" y="4785"/>
                  </a:lnTo>
                  <a:lnTo>
                    <a:pt x="6347" y="4781"/>
                  </a:lnTo>
                  <a:lnTo>
                    <a:pt x="6347" y="4767"/>
                  </a:lnTo>
                  <a:lnTo>
                    <a:pt x="6319" y="4752"/>
                  </a:lnTo>
                  <a:lnTo>
                    <a:pt x="6314" y="4728"/>
                  </a:lnTo>
                  <a:lnTo>
                    <a:pt x="6314" y="4695"/>
                  </a:lnTo>
                  <a:lnTo>
                    <a:pt x="6305" y="4681"/>
                  </a:lnTo>
                  <a:lnTo>
                    <a:pt x="6319" y="4643"/>
                  </a:lnTo>
                  <a:lnTo>
                    <a:pt x="6301" y="4633"/>
                  </a:lnTo>
                  <a:lnTo>
                    <a:pt x="6277" y="4633"/>
                  </a:lnTo>
                  <a:lnTo>
                    <a:pt x="6262" y="4609"/>
                  </a:lnTo>
                  <a:lnTo>
                    <a:pt x="6234" y="4600"/>
                  </a:lnTo>
                  <a:lnTo>
                    <a:pt x="6214" y="4567"/>
                  </a:lnTo>
                  <a:lnTo>
                    <a:pt x="6210" y="4524"/>
                  </a:lnTo>
                  <a:lnTo>
                    <a:pt x="6214" y="4504"/>
                  </a:lnTo>
                  <a:lnTo>
                    <a:pt x="6214" y="4491"/>
                  </a:lnTo>
                  <a:lnTo>
                    <a:pt x="6225" y="4481"/>
                  </a:lnTo>
                  <a:lnTo>
                    <a:pt x="6238" y="4476"/>
                  </a:lnTo>
                  <a:lnTo>
                    <a:pt x="6247" y="4485"/>
                  </a:lnTo>
                  <a:lnTo>
                    <a:pt x="6258" y="4471"/>
                  </a:lnTo>
                  <a:lnTo>
                    <a:pt x="6277" y="4476"/>
                  </a:lnTo>
                  <a:lnTo>
                    <a:pt x="6291" y="4471"/>
                  </a:lnTo>
                  <a:lnTo>
                    <a:pt x="6325" y="4452"/>
                  </a:lnTo>
                  <a:lnTo>
                    <a:pt x="6338" y="4424"/>
                  </a:lnTo>
                  <a:lnTo>
                    <a:pt x="6353" y="4414"/>
                  </a:lnTo>
                  <a:lnTo>
                    <a:pt x="6347" y="4385"/>
                  </a:lnTo>
                  <a:lnTo>
                    <a:pt x="6338" y="4376"/>
                  </a:lnTo>
                  <a:lnTo>
                    <a:pt x="6343" y="4361"/>
                  </a:lnTo>
                  <a:lnTo>
                    <a:pt x="6325" y="4343"/>
                  </a:lnTo>
                  <a:lnTo>
                    <a:pt x="6295" y="4295"/>
                  </a:lnTo>
                  <a:lnTo>
                    <a:pt x="6271" y="4309"/>
                  </a:lnTo>
                  <a:lnTo>
                    <a:pt x="6262" y="4304"/>
                  </a:lnTo>
                  <a:lnTo>
                    <a:pt x="6262" y="4295"/>
                  </a:lnTo>
                  <a:lnTo>
                    <a:pt x="6271" y="4281"/>
                  </a:lnTo>
                  <a:lnTo>
                    <a:pt x="6267" y="4267"/>
                  </a:lnTo>
                  <a:lnTo>
                    <a:pt x="6277" y="4243"/>
                  </a:lnTo>
                  <a:lnTo>
                    <a:pt x="6229" y="4237"/>
                  </a:lnTo>
                  <a:lnTo>
                    <a:pt x="6219" y="4224"/>
                  </a:lnTo>
                  <a:lnTo>
                    <a:pt x="6219" y="4209"/>
                  </a:lnTo>
                  <a:lnTo>
                    <a:pt x="6229" y="4195"/>
                  </a:lnTo>
                  <a:lnTo>
                    <a:pt x="6229" y="4172"/>
                  </a:lnTo>
                  <a:lnTo>
                    <a:pt x="6258" y="4133"/>
                  </a:lnTo>
                  <a:lnTo>
                    <a:pt x="6262" y="4119"/>
                  </a:lnTo>
                  <a:lnTo>
                    <a:pt x="6262" y="4109"/>
                  </a:lnTo>
                  <a:lnTo>
                    <a:pt x="6219" y="4067"/>
                  </a:lnTo>
                  <a:lnTo>
                    <a:pt x="6214" y="4052"/>
                  </a:lnTo>
                  <a:lnTo>
                    <a:pt x="6229" y="4033"/>
                  </a:lnTo>
                  <a:lnTo>
                    <a:pt x="6243" y="3991"/>
                  </a:lnTo>
                  <a:lnTo>
                    <a:pt x="6162" y="3967"/>
                  </a:lnTo>
                  <a:lnTo>
                    <a:pt x="6071" y="3961"/>
                  </a:lnTo>
                  <a:lnTo>
                    <a:pt x="6019" y="3991"/>
                  </a:lnTo>
                  <a:lnTo>
                    <a:pt x="5967" y="4000"/>
                  </a:lnTo>
                  <a:lnTo>
                    <a:pt x="5919" y="4033"/>
                  </a:lnTo>
                  <a:lnTo>
                    <a:pt x="5910" y="4048"/>
                  </a:lnTo>
                  <a:lnTo>
                    <a:pt x="5910" y="4052"/>
                  </a:lnTo>
                  <a:lnTo>
                    <a:pt x="5905" y="4057"/>
                  </a:lnTo>
                  <a:lnTo>
                    <a:pt x="5895" y="4072"/>
                  </a:lnTo>
                  <a:lnTo>
                    <a:pt x="5910" y="4081"/>
                  </a:lnTo>
                  <a:lnTo>
                    <a:pt x="5905" y="4100"/>
                  </a:lnTo>
                  <a:lnTo>
                    <a:pt x="5919" y="4119"/>
                  </a:lnTo>
                  <a:lnTo>
                    <a:pt x="5943" y="4124"/>
                  </a:lnTo>
                  <a:lnTo>
                    <a:pt x="5938" y="4143"/>
                  </a:lnTo>
                  <a:lnTo>
                    <a:pt x="5895" y="4161"/>
                  </a:lnTo>
                  <a:lnTo>
                    <a:pt x="5877" y="4176"/>
                  </a:lnTo>
                  <a:lnTo>
                    <a:pt x="5867" y="4195"/>
                  </a:lnTo>
                  <a:lnTo>
                    <a:pt x="5843" y="4209"/>
                  </a:lnTo>
                  <a:lnTo>
                    <a:pt x="5801" y="4200"/>
                  </a:lnTo>
                  <a:lnTo>
                    <a:pt x="5786" y="4209"/>
                  </a:lnTo>
                  <a:lnTo>
                    <a:pt x="5762" y="4204"/>
                  </a:lnTo>
                  <a:lnTo>
                    <a:pt x="5738" y="4209"/>
                  </a:lnTo>
                  <a:lnTo>
                    <a:pt x="5758" y="4172"/>
                  </a:lnTo>
                  <a:lnTo>
                    <a:pt x="5747" y="4157"/>
                  </a:lnTo>
                  <a:lnTo>
                    <a:pt x="5753" y="4143"/>
                  </a:lnTo>
                  <a:lnTo>
                    <a:pt x="5786" y="4128"/>
                  </a:lnTo>
                  <a:lnTo>
                    <a:pt x="5819" y="4124"/>
                  </a:lnTo>
                  <a:lnTo>
                    <a:pt x="5829" y="4128"/>
                  </a:lnTo>
                  <a:lnTo>
                    <a:pt x="5838" y="4119"/>
                  </a:lnTo>
                  <a:lnTo>
                    <a:pt x="5829" y="4091"/>
                  </a:lnTo>
                  <a:lnTo>
                    <a:pt x="5843" y="4061"/>
                  </a:lnTo>
                  <a:lnTo>
                    <a:pt x="5867" y="4033"/>
                  </a:lnTo>
                  <a:lnTo>
                    <a:pt x="5867" y="4024"/>
                  </a:lnTo>
                  <a:lnTo>
                    <a:pt x="5829" y="3991"/>
                  </a:lnTo>
                  <a:lnTo>
                    <a:pt x="5810" y="3981"/>
                  </a:lnTo>
                  <a:lnTo>
                    <a:pt x="5825" y="3961"/>
                  </a:lnTo>
                  <a:lnTo>
                    <a:pt x="5825" y="3937"/>
                  </a:lnTo>
                  <a:lnTo>
                    <a:pt x="5867" y="3885"/>
                  </a:lnTo>
                  <a:lnTo>
                    <a:pt x="5862" y="3867"/>
                  </a:lnTo>
                  <a:lnTo>
                    <a:pt x="5847" y="3852"/>
                  </a:lnTo>
                  <a:lnTo>
                    <a:pt x="5853" y="3843"/>
                  </a:lnTo>
                  <a:lnTo>
                    <a:pt x="5947" y="3761"/>
                  </a:lnTo>
                  <a:lnTo>
                    <a:pt x="5986" y="3743"/>
                  </a:lnTo>
                  <a:lnTo>
                    <a:pt x="6043" y="3700"/>
                  </a:lnTo>
                  <a:lnTo>
                    <a:pt x="6047" y="3685"/>
                  </a:lnTo>
                  <a:lnTo>
                    <a:pt x="6038" y="3667"/>
                  </a:lnTo>
                  <a:lnTo>
                    <a:pt x="6053" y="3633"/>
                  </a:lnTo>
                  <a:lnTo>
                    <a:pt x="6058" y="3605"/>
                  </a:lnTo>
                  <a:lnTo>
                    <a:pt x="6043" y="3572"/>
                  </a:lnTo>
                  <a:lnTo>
                    <a:pt x="6077" y="3537"/>
                  </a:lnTo>
                  <a:lnTo>
                    <a:pt x="6086" y="3537"/>
                  </a:lnTo>
                  <a:lnTo>
                    <a:pt x="6158" y="3519"/>
                  </a:lnTo>
                  <a:lnTo>
                    <a:pt x="6171" y="3495"/>
                  </a:lnTo>
                  <a:lnTo>
                    <a:pt x="6205" y="3481"/>
                  </a:lnTo>
                  <a:lnTo>
                    <a:pt x="6195" y="3467"/>
                  </a:lnTo>
                  <a:lnTo>
                    <a:pt x="6205" y="3452"/>
                  </a:lnTo>
                  <a:lnTo>
                    <a:pt x="6219" y="3443"/>
                  </a:lnTo>
                  <a:lnTo>
                    <a:pt x="6225" y="3428"/>
                  </a:lnTo>
                  <a:lnTo>
                    <a:pt x="6258" y="3414"/>
                  </a:lnTo>
                  <a:lnTo>
                    <a:pt x="6291" y="3385"/>
                  </a:lnTo>
                  <a:lnTo>
                    <a:pt x="6286" y="3381"/>
                  </a:lnTo>
                  <a:lnTo>
                    <a:pt x="6343" y="3328"/>
                  </a:lnTo>
                  <a:lnTo>
                    <a:pt x="6343" y="3291"/>
                  </a:lnTo>
                  <a:lnTo>
                    <a:pt x="6371" y="3281"/>
                  </a:lnTo>
                  <a:lnTo>
                    <a:pt x="6381" y="3261"/>
                  </a:lnTo>
                  <a:lnTo>
                    <a:pt x="6395" y="3257"/>
                  </a:lnTo>
                  <a:lnTo>
                    <a:pt x="6405" y="3248"/>
                  </a:lnTo>
                  <a:lnTo>
                    <a:pt x="6401" y="3233"/>
                  </a:lnTo>
                  <a:lnTo>
                    <a:pt x="6386" y="3224"/>
                  </a:lnTo>
                  <a:lnTo>
                    <a:pt x="6310" y="3233"/>
                  </a:lnTo>
                  <a:lnTo>
                    <a:pt x="6314" y="3214"/>
                  </a:lnTo>
                  <a:lnTo>
                    <a:pt x="6325" y="3205"/>
                  </a:lnTo>
                  <a:lnTo>
                    <a:pt x="6329" y="3195"/>
                  </a:lnTo>
                  <a:lnTo>
                    <a:pt x="6343" y="3191"/>
                  </a:lnTo>
                  <a:lnTo>
                    <a:pt x="6343" y="3172"/>
                  </a:lnTo>
                  <a:lnTo>
                    <a:pt x="6377" y="3152"/>
                  </a:lnTo>
                  <a:lnTo>
                    <a:pt x="6371" y="3119"/>
                  </a:lnTo>
                  <a:lnTo>
                    <a:pt x="6391" y="3114"/>
                  </a:lnTo>
                  <a:lnTo>
                    <a:pt x="6425" y="3128"/>
                  </a:lnTo>
                  <a:lnTo>
                    <a:pt x="6453" y="3114"/>
                  </a:lnTo>
                  <a:lnTo>
                    <a:pt x="6481" y="3128"/>
                  </a:lnTo>
                  <a:lnTo>
                    <a:pt x="6477" y="3161"/>
                  </a:lnTo>
                  <a:lnTo>
                    <a:pt x="6477" y="3167"/>
                  </a:lnTo>
                  <a:lnTo>
                    <a:pt x="6505" y="3172"/>
                  </a:lnTo>
                  <a:lnTo>
                    <a:pt x="6514" y="3185"/>
                  </a:lnTo>
                  <a:lnTo>
                    <a:pt x="6562" y="3172"/>
                  </a:lnTo>
                  <a:lnTo>
                    <a:pt x="6567" y="3172"/>
                  </a:lnTo>
                  <a:lnTo>
                    <a:pt x="6571" y="3176"/>
                  </a:lnTo>
                  <a:lnTo>
                    <a:pt x="6591" y="3181"/>
                  </a:lnTo>
                  <a:lnTo>
                    <a:pt x="6614" y="3167"/>
                  </a:lnTo>
                  <a:lnTo>
                    <a:pt x="6634" y="3148"/>
                  </a:lnTo>
                  <a:lnTo>
                    <a:pt x="6619" y="3138"/>
                  </a:lnTo>
                  <a:lnTo>
                    <a:pt x="6619" y="3128"/>
                  </a:lnTo>
                  <a:lnTo>
                    <a:pt x="6643" y="3143"/>
                  </a:lnTo>
                  <a:lnTo>
                    <a:pt x="6662" y="3124"/>
                  </a:lnTo>
                  <a:lnTo>
                    <a:pt x="6671" y="3105"/>
                  </a:lnTo>
                  <a:lnTo>
                    <a:pt x="6662" y="3095"/>
                  </a:lnTo>
                  <a:lnTo>
                    <a:pt x="6691" y="3076"/>
                  </a:lnTo>
                  <a:lnTo>
                    <a:pt x="6691" y="3067"/>
                  </a:lnTo>
                  <a:lnTo>
                    <a:pt x="6705" y="3067"/>
                  </a:lnTo>
                  <a:lnTo>
                    <a:pt x="6710" y="3052"/>
                  </a:lnTo>
                  <a:lnTo>
                    <a:pt x="6710" y="3043"/>
                  </a:lnTo>
                  <a:lnTo>
                    <a:pt x="6701" y="3019"/>
                  </a:lnTo>
                  <a:lnTo>
                    <a:pt x="6671" y="2991"/>
                  </a:lnTo>
                  <a:lnTo>
                    <a:pt x="6671" y="2961"/>
                  </a:lnTo>
                  <a:lnTo>
                    <a:pt x="6686" y="2943"/>
                  </a:lnTo>
                  <a:lnTo>
                    <a:pt x="6691" y="2928"/>
                  </a:lnTo>
                  <a:lnTo>
                    <a:pt x="6681" y="2896"/>
                  </a:lnTo>
                  <a:lnTo>
                    <a:pt x="6701" y="2848"/>
                  </a:lnTo>
                  <a:lnTo>
                    <a:pt x="6701" y="2819"/>
                  </a:lnTo>
                  <a:lnTo>
                    <a:pt x="6714" y="2800"/>
                  </a:lnTo>
                  <a:lnTo>
                    <a:pt x="6714" y="2772"/>
                  </a:lnTo>
                  <a:lnTo>
                    <a:pt x="6738" y="2738"/>
                  </a:lnTo>
                  <a:lnTo>
                    <a:pt x="6734" y="2719"/>
                  </a:lnTo>
                  <a:lnTo>
                    <a:pt x="6710" y="2685"/>
                  </a:lnTo>
                  <a:lnTo>
                    <a:pt x="6719" y="2624"/>
                  </a:lnTo>
                  <a:lnTo>
                    <a:pt x="6719" y="2619"/>
                  </a:lnTo>
                  <a:lnTo>
                    <a:pt x="6753" y="2567"/>
                  </a:lnTo>
                  <a:lnTo>
                    <a:pt x="6777" y="2509"/>
                  </a:lnTo>
                  <a:lnTo>
                    <a:pt x="6781" y="2481"/>
                  </a:lnTo>
                  <a:lnTo>
                    <a:pt x="6791" y="2467"/>
                  </a:lnTo>
                  <a:lnTo>
                    <a:pt x="6814" y="2448"/>
                  </a:lnTo>
                  <a:lnTo>
                    <a:pt x="6810" y="2396"/>
                  </a:lnTo>
                  <a:lnTo>
                    <a:pt x="6829" y="2348"/>
                  </a:lnTo>
                  <a:lnTo>
                    <a:pt x="6834" y="2319"/>
                  </a:lnTo>
                  <a:lnTo>
                    <a:pt x="6853" y="2300"/>
                  </a:lnTo>
                  <a:lnTo>
                    <a:pt x="6853" y="2238"/>
                  </a:lnTo>
                  <a:lnTo>
                    <a:pt x="6877" y="2196"/>
                  </a:lnTo>
                  <a:lnTo>
                    <a:pt x="6901" y="2176"/>
                  </a:lnTo>
                  <a:lnTo>
                    <a:pt x="6943" y="2133"/>
                  </a:lnTo>
                  <a:lnTo>
                    <a:pt x="6947" y="2100"/>
                  </a:lnTo>
                  <a:lnTo>
                    <a:pt x="6971" y="2100"/>
                  </a:lnTo>
                  <a:lnTo>
                    <a:pt x="6981" y="2076"/>
                  </a:lnTo>
                  <a:lnTo>
                    <a:pt x="7005" y="2072"/>
                  </a:lnTo>
                  <a:lnTo>
                    <a:pt x="7019" y="2052"/>
                  </a:lnTo>
                  <a:lnTo>
                    <a:pt x="7071" y="1943"/>
                  </a:lnTo>
                  <a:lnTo>
                    <a:pt x="7095" y="1933"/>
                  </a:lnTo>
                  <a:lnTo>
                    <a:pt x="7025" y="1914"/>
                  </a:lnTo>
                  <a:lnTo>
                    <a:pt x="7005" y="1905"/>
                  </a:lnTo>
                  <a:lnTo>
                    <a:pt x="6995" y="1891"/>
                  </a:lnTo>
                  <a:lnTo>
                    <a:pt x="6958" y="1876"/>
                  </a:lnTo>
                  <a:lnTo>
                    <a:pt x="6938" y="1857"/>
                  </a:lnTo>
                  <a:lnTo>
                    <a:pt x="6925" y="1862"/>
                  </a:lnTo>
                  <a:lnTo>
                    <a:pt x="6910" y="1862"/>
                  </a:lnTo>
                  <a:lnTo>
                    <a:pt x="6895" y="1872"/>
                  </a:lnTo>
                  <a:lnTo>
                    <a:pt x="6862" y="1848"/>
                  </a:lnTo>
                  <a:lnTo>
                    <a:pt x="6838" y="1862"/>
                  </a:lnTo>
                  <a:lnTo>
                    <a:pt x="6810" y="1852"/>
                  </a:lnTo>
                  <a:lnTo>
                    <a:pt x="6795" y="1857"/>
                  </a:lnTo>
                  <a:lnTo>
                    <a:pt x="6777" y="1852"/>
                  </a:lnTo>
                  <a:lnTo>
                    <a:pt x="6767" y="1833"/>
                  </a:lnTo>
                  <a:lnTo>
                    <a:pt x="6734" y="1829"/>
                  </a:lnTo>
                  <a:lnTo>
                    <a:pt x="6719" y="1814"/>
                  </a:lnTo>
                  <a:lnTo>
                    <a:pt x="6701" y="1781"/>
                  </a:lnTo>
                  <a:lnTo>
                    <a:pt x="6705" y="1767"/>
                  </a:lnTo>
                  <a:lnTo>
                    <a:pt x="6695" y="1757"/>
                  </a:lnTo>
                  <a:lnTo>
                    <a:pt x="6681" y="1757"/>
                  </a:lnTo>
                  <a:lnTo>
                    <a:pt x="6662" y="1743"/>
                  </a:lnTo>
                  <a:lnTo>
                    <a:pt x="6634" y="1748"/>
                  </a:lnTo>
                  <a:lnTo>
                    <a:pt x="6634" y="1757"/>
                  </a:lnTo>
                  <a:lnTo>
                    <a:pt x="6625" y="1772"/>
                  </a:lnTo>
                  <a:lnTo>
                    <a:pt x="6610" y="1776"/>
                  </a:lnTo>
                  <a:lnTo>
                    <a:pt x="6591" y="1796"/>
                  </a:lnTo>
                  <a:lnTo>
                    <a:pt x="6562" y="1781"/>
                  </a:lnTo>
                  <a:lnTo>
                    <a:pt x="6538" y="1791"/>
                  </a:lnTo>
                  <a:lnTo>
                    <a:pt x="6529" y="1781"/>
                  </a:lnTo>
                  <a:lnTo>
                    <a:pt x="6514" y="1785"/>
                  </a:lnTo>
                  <a:lnTo>
                    <a:pt x="6501" y="1772"/>
                  </a:lnTo>
                  <a:lnTo>
                    <a:pt x="6491" y="1772"/>
                  </a:lnTo>
                  <a:lnTo>
                    <a:pt x="6491" y="1757"/>
                  </a:lnTo>
                  <a:lnTo>
                    <a:pt x="6477" y="1762"/>
                  </a:lnTo>
                  <a:lnTo>
                    <a:pt x="6477" y="1781"/>
                  </a:lnTo>
                  <a:lnTo>
                    <a:pt x="6462" y="1791"/>
                  </a:lnTo>
                  <a:lnTo>
                    <a:pt x="6447" y="1748"/>
                  </a:lnTo>
                  <a:lnTo>
                    <a:pt x="6453" y="1729"/>
                  </a:lnTo>
                  <a:lnTo>
                    <a:pt x="6438" y="1729"/>
                  </a:lnTo>
                  <a:lnTo>
                    <a:pt x="6425" y="1714"/>
                  </a:lnTo>
                  <a:lnTo>
                    <a:pt x="6410" y="1714"/>
                  </a:lnTo>
                  <a:lnTo>
                    <a:pt x="6395" y="1700"/>
                  </a:lnTo>
                  <a:lnTo>
                    <a:pt x="6381" y="1709"/>
                  </a:lnTo>
                  <a:lnTo>
                    <a:pt x="6358" y="1700"/>
                  </a:lnTo>
                  <a:lnTo>
                    <a:pt x="6353" y="1705"/>
                  </a:lnTo>
                  <a:lnTo>
                    <a:pt x="6358" y="1733"/>
                  </a:lnTo>
                  <a:lnTo>
                    <a:pt x="6347" y="1752"/>
                  </a:lnTo>
                  <a:lnTo>
                    <a:pt x="6314" y="1743"/>
                  </a:lnTo>
                  <a:lnTo>
                    <a:pt x="6295" y="1743"/>
                  </a:lnTo>
                  <a:lnTo>
                    <a:pt x="6281" y="1724"/>
                  </a:lnTo>
                  <a:lnTo>
                    <a:pt x="6291" y="1709"/>
                  </a:lnTo>
                  <a:lnTo>
                    <a:pt x="6286" y="1700"/>
                  </a:lnTo>
                  <a:lnTo>
                    <a:pt x="6277" y="1700"/>
                  </a:lnTo>
                  <a:lnTo>
                    <a:pt x="6271" y="1696"/>
                  </a:lnTo>
                  <a:lnTo>
                    <a:pt x="6267" y="1672"/>
                  </a:lnTo>
                  <a:lnTo>
                    <a:pt x="6258" y="1662"/>
                  </a:lnTo>
                  <a:lnTo>
                    <a:pt x="6258" y="1648"/>
                  </a:lnTo>
                  <a:lnTo>
                    <a:pt x="6229" y="1624"/>
                  </a:lnTo>
                  <a:lnTo>
                    <a:pt x="6210" y="1585"/>
                  </a:lnTo>
                  <a:lnTo>
                    <a:pt x="6210" y="1581"/>
                  </a:lnTo>
                  <a:lnTo>
                    <a:pt x="6219" y="1581"/>
                  </a:lnTo>
                  <a:lnTo>
                    <a:pt x="6225" y="1576"/>
                  </a:lnTo>
                  <a:lnTo>
                    <a:pt x="6214" y="1557"/>
                  </a:lnTo>
                  <a:lnTo>
                    <a:pt x="6195" y="1543"/>
                  </a:lnTo>
                  <a:lnTo>
                    <a:pt x="6195" y="1533"/>
                  </a:lnTo>
                  <a:lnTo>
                    <a:pt x="6205" y="1529"/>
                  </a:lnTo>
                  <a:lnTo>
                    <a:pt x="6138" y="1481"/>
                  </a:lnTo>
                  <a:lnTo>
                    <a:pt x="6119" y="1485"/>
                  </a:lnTo>
                  <a:close/>
                  <a:moveTo>
                    <a:pt x="3177" y="7023"/>
                  </a:moveTo>
                  <a:lnTo>
                    <a:pt x="3186" y="7033"/>
                  </a:lnTo>
                  <a:lnTo>
                    <a:pt x="3182" y="7037"/>
                  </a:lnTo>
                  <a:lnTo>
                    <a:pt x="3167" y="7033"/>
                  </a:lnTo>
                  <a:lnTo>
                    <a:pt x="3158" y="7028"/>
                  </a:lnTo>
                  <a:lnTo>
                    <a:pt x="3153" y="7023"/>
                  </a:lnTo>
                  <a:lnTo>
                    <a:pt x="3158" y="7009"/>
                  </a:lnTo>
                  <a:lnTo>
                    <a:pt x="3167" y="7004"/>
                  </a:lnTo>
                  <a:lnTo>
                    <a:pt x="3172" y="6995"/>
                  </a:lnTo>
                  <a:lnTo>
                    <a:pt x="3182" y="7004"/>
                  </a:lnTo>
                  <a:lnTo>
                    <a:pt x="3172" y="7014"/>
                  </a:lnTo>
                  <a:lnTo>
                    <a:pt x="3177" y="702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5" name="Freeform 24">
              <a:extLst>
                <a:ext uri="{FF2B5EF4-FFF2-40B4-BE49-F238E27FC236}">
                  <a16:creationId xmlns:a16="http://schemas.microsoft.com/office/drawing/2014/main" id="{5D523348-ECBD-4E52-9C7C-B4EFFAEC45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6" y="993"/>
              <a:ext cx="25" cy="38"/>
            </a:xfrm>
            <a:custGeom>
              <a:avLst/>
              <a:gdLst>
                <a:gd name="T0" fmla="*/ 19 w 76"/>
                <a:gd name="T1" fmla="*/ 0 h 114"/>
                <a:gd name="T2" fmla="*/ 4 w 76"/>
                <a:gd name="T3" fmla="*/ 0 h 114"/>
                <a:gd name="T4" fmla="*/ 4 w 76"/>
                <a:gd name="T5" fmla="*/ 14 h 114"/>
                <a:gd name="T6" fmla="*/ 0 w 76"/>
                <a:gd name="T7" fmla="*/ 24 h 114"/>
                <a:gd name="T8" fmla="*/ 0 w 76"/>
                <a:gd name="T9" fmla="*/ 29 h 114"/>
                <a:gd name="T10" fmla="*/ 9 w 76"/>
                <a:gd name="T11" fmla="*/ 38 h 114"/>
                <a:gd name="T12" fmla="*/ 19 w 76"/>
                <a:gd name="T13" fmla="*/ 57 h 114"/>
                <a:gd name="T14" fmla="*/ 28 w 76"/>
                <a:gd name="T15" fmla="*/ 52 h 114"/>
                <a:gd name="T16" fmla="*/ 38 w 76"/>
                <a:gd name="T17" fmla="*/ 57 h 114"/>
                <a:gd name="T18" fmla="*/ 52 w 76"/>
                <a:gd name="T19" fmla="*/ 71 h 114"/>
                <a:gd name="T20" fmla="*/ 67 w 76"/>
                <a:gd name="T21" fmla="*/ 109 h 114"/>
                <a:gd name="T22" fmla="*/ 67 w 76"/>
                <a:gd name="T23" fmla="*/ 114 h 114"/>
                <a:gd name="T24" fmla="*/ 76 w 76"/>
                <a:gd name="T25" fmla="*/ 94 h 114"/>
                <a:gd name="T26" fmla="*/ 76 w 76"/>
                <a:gd name="T27" fmla="*/ 85 h 114"/>
                <a:gd name="T28" fmla="*/ 71 w 76"/>
                <a:gd name="T29" fmla="*/ 76 h 114"/>
                <a:gd name="T30" fmla="*/ 33 w 76"/>
                <a:gd name="T31" fmla="*/ 42 h 114"/>
                <a:gd name="T32" fmla="*/ 38 w 76"/>
                <a:gd name="T33" fmla="*/ 33 h 114"/>
                <a:gd name="T34" fmla="*/ 43 w 76"/>
                <a:gd name="T35" fmla="*/ 33 h 114"/>
                <a:gd name="T36" fmla="*/ 47 w 76"/>
                <a:gd name="T37" fmla="*/ 24 h 114"/>
                <a:gd name="T38" fmla="*/ 43 w 76"/>
                <a:gd name="T39" fmla="*/ 14 h 114"/>
                <a:gd name="T40" fmla="*/ 33 w 76"/>
                <a:gd name="T41" fmla="*/ 9 h 114"/>
                <a:gd name="T42" fmla="*/ 28 w 76"/>
                <a:gd name="T43" fmla="*/ 5 h 114"/>
                <a:gd name="T44" fmla="*/ 19 w 76"/>
                <a:gd name="T45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6" h="114">
                  <a:moveTo>
                    <a:pt x="19" y="0"/>
                  </a:moveTo>
                  <a:lnTo>
                    <a:pt x="4" y="0"/>
                  </a:lnTo>
                  <a:lnTo>
                    <a:pt x="4" y="14"/>
                  </a:lnTo>
                  <a:lnTo>
                    <a:pt x="0" y="24"/>
                  </a:lnTo>
                  <a:lnTo>
                    <a:pt x="0" y="29"/>
                  </a:lnTo>
                  <a:lnTo>
                    <a:pt x="9" y="38"/>
                  </a:lnTo>
                  <a:lnTo>
                    <a:pt x="19" y="57"/>
                  </a:lnTo>
                  <a:lnTo>
                    <a:pt x="28" y="52"/>
                  </a:lnTo>
                  <a:lnTo>
                    <a:pt x="38" y="57"/>
                  </a:lnTo>
                  <a:lnTo>
                    <a:pt x="52" y="71"/>
                  </a:lnTo>
                  <a:lnTo>
                    <a:pt x="67" y="109"/>
                  </a:lnTo>
                  <a:lnTo>
                    <a:pt x="67" y="114"/>
                  </a:lnTo>
                  <a:lnTo>
                    <a:pt x="76" y="94"/>
                  </a:lnTo>
                  <a:lnTo>
                    <a:pt x="76" y="85"/>
                  </a:lnTo>
                  <a:lnTo>
                    <a:pt x="71" y="76"/>
                  </a:lnTo>
                  <a:lnTo>
                    <a:pt x="33" y="42"/>
                  </a:lnTo>
                  <a:lnTo>
                    <a:pt x="38" y="33"/>
                  </a:lnTo>
                  <a:lnTo>
                    <a:pt x="43" y="33"/>
                  </a:lnTo>
                  <a:lnTo>
                    <a:pt x="47" y="24"/>
                  </a:lnTo>
                  <a:lnTo>
                    <a:pt x="43" y="14"/>
                  </a:lnTo>
                  <a:lnTo>
                    <a:pt x="33" y="9"/>
                  </a:lnTo>
                  <a:lnTo>
                    <a:pt x="28" y="5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9040257E-F8D2-43B2-B4E5-7953F3B585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5" y="1069"/>
              <a:ext cx="20" cy="14"/>
            </a:xfrm>
            <a:custGeom>
              <a:avLst/>
              <a:gdLst>
                <a:gd name="T0" fmla="*/ 5 w 58"/>
                <a:gd name="T1" fmla="*/ 24 h 43"/>
                <a:gd name="T2" fmla="*/ 5 w 58"/>
                <a:gd name="T3" fmla="*/ 29 h 43"/>
                <a:gd name="T4" fmla="*/ 15 w 58"/>
                <a:gd name="T5" fmla="*/ 29 h 43"/>
                <a:gd name="T6" fmla="*/ 15 w 58"/>
                <a:gd name="T7" fmla="*/ 33 h 43"/>
                <a:gd name="T8" fmla="*/ 29 w 58"/>
                <a:gd name="T9" fmla="*/ 38 h 43"/>
                <a:gd name="T10" fmla="*/ 34 w 58"/>
                <a:gd name="T11" fmla="*/ 43 h 43"/>
                <a:gd name="T12" fmla="*/ 43 w 58"/>
                <a:gd name="T13" fmla="*/ 38 h 43"/>
                <a:gd name="T14" fmla="*/ 58 w 58"/>
                <a:gd name="T15" fmla="*/ 43 h 43"/>
                <a:gd name="T16" fmla="*/ 43 w 58"/>
                <a:gd name="T17" fmla="*/ 19 h 43"/>
                <a:gd name="T18" fmla="*/ 34 w 58"/>
                <a:gd name="T19" fmla="*/ 14 h 43"/>
                <a:gd name="T20" fmla="*/ 29 w 58"/>
                <a:gd name="T21" fmla="*/ 10 h 43"/>
                <a:gd name="T22" fmla="*/ 15 w 58"/>
                <a:gd name="T23" fmla="*/ 0 h 43"/>
                <a:gd name="T24" fmla="*/ 0 w 58"/>
                <a:gd name="T25" fmla="*/ 5 h 43"/>
                <a:gd name="T26" fmla="*/ 0 w 58"/>
                <a:gd name="T27" fmla="*/ 14 h 43"/>
                <a:gd name="T28" fmla="*/ 5 w 58"/>
                <a:gd name="T29" fmla="*/ 2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8" h="43">
                  <a:moveTo>
                    <a:pt x="5" y="24"/>
                  </a:moveTo>
                  <a:lnTo>
                    <a:pt x="5" y="29"/>
                  </a:lnTo>
                  <a:lnTo>
                    <a:pt x="15" y="29"/>
                  </a:lnTo>
                  <a:lnTo>
                    <a:pt x="15" y="33"/>
                  </a:lnTo>
                  <a:lnTo>
                    <a:pt x="29" y="38"/>
                  </a:lnTo>
                  <a:lnTo>
                    <a:pt x="34" y="43"/>
                  </a:lnTo>
                  <a:lnTo>
                    <a:pt x="43" y="38"/>
                  </a:lnTo>
                  <a:lnTo>
                    <a:pt x="58" y="43"/>
                  </a:lnTo>
                  <a:lnTo>
                    <a:pt x="43" y="19"/>
                  </a:lnTo>
                  <a:lnTo>
                    <a:pt x="34" y="14"/>
                  </a:lnTo>
                  <a:lnTo>
                    <a:pt x="29" y="10"/>
                  </a:lnTo>
                  <a:lnTo>
                    <a:pt x="15" y="0"/>
                  </a:lnTo>
                  <a:lnTo>
                    <a:pt x="0" y="5"/>
                  </a:lnTo>
                  <a:lnTo>
                    <a:pt x="0" y="14"/>
                  </a:lnTo>
                  <a:lnTo>
                    <a:pt x="5" y="2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3CBC2083-34DC-4AF1-B6E5-7319C4EFDE4C}"/>
                </a:ext>
              </a:extLst>
            </p:cNvPr>
            <p:cNvSpPr>
              <a:spLocks/>
            </p:cNvSpPr>
            <p:nvPr/>
          </p:nvSpPr>
          <p:spPr bwMode="auto">
            <a:xfrm>
              <a:off x="1628" y="272"/>
              <a:ext cx="2232" cy="2119"/>
            </a:xfrm>
            <a:custGeom>
              <a:avLst/>
              <a:gdLst>
                <a:gd name="T0" fmla="*/ 2196 w 6695"/>
                <a:gd name="T1" fmla="*/ 348 h 6356"/>
                <a:gd name="T2" fmla="*/ 2063 w 6695"/>
                <a:gd name="T3" fmla="*/ 152 h 6356"/>
                <a:gd name="T4" fmla="*/ 1715 w 6695"/>
                <a:gd name="T5" fmla="*/ 4 h 6356"/>
                <a:gd name="T6" fmla="*/ 1791 w 6695"/>
                <a:gd name="T7" fmla="*/ 338 h 6356"/>
                <a:gd name="T8" fmla="*/ 1819 w 6695"/>
                <a:gd name="T9" fmla="*/ 643 h 6356"/>
                <a:gd name="T10" fmla="*/ 1877 w 6695"/>
                <a:gd name="T11" fmla="*/ 924 h 6356"/>
                <a:gd name="T12" fmla="*/ 1567 w 6695"/>
                <a:gd name="T13" fmla="*/ 843 h 6356"/>
                <a:gd name="T14" fmla="*/ 1534 w 6695"/>
                <a:gd name="T15" fmla="*/ 924 h 6356"/>
                <a:gd name="T16" fmla="*/ 1372 w 6695"/>
                <a:gd name="T17" fmla="*/ 819 h 6356"/>
                <a:gd name="T18" fmla="*/ 1015 w 6695"/>
                <a:gd name="T19" fmla="*/ 671 h 6356"/>
                <a:gd name="T20" fmla="*/ 806 w 6695"/>
                <a:gd name="T21" fmla="*/ 615 h 6356"/>
                <a:gd name="T22" fmla="*/ 658 w 6695"/>
                <a:gd name="T23" fmla="*/ 676 h 6356"/>
                <a:gd name="T24" fmla="*/ 310 w 6695"/>
                <a:gd name="T25" fmla="*/ 647 h 6356"/>
                <a:gd name="T26" fmla="*/ 6 w 6695"/>
                <a:gd name="T27" fmla="*/ 828 h 6356"/>
                <a:gd name="T28" fmla="*/ 278 w 6695"/>
                <a:gd name="T29" fmla="*/ 943 h 6356"/>
                <a:gd name="T30" fmla="*/ 234 w 6695"/>
                <a:gd name="T31" fmla="*/ 1019 h 6356"/>
                <a:gd name="T32" fmla="*/ 148 w 6695"/>
                <a:gd name="T33" fmla="*/ 1314 h 6356"/>
                <a:gd name="T34" fmla="*/ 410 w 6695"/>
                <a:gd name="T35" fmla="*/ 1352 h 6356"/>
                <a:gd name="T36" fmla="*/ 658 w 6695"/>
                <a:gd name="T37" fmla="*/ 1504 h 6356"/>
                <a:gd name="T38" fmla="*/ 991 w 6695"/>
                <a:gd name="T39" fmla="*/ 1695 h 6356"/>
                <a:gd name="T40" fmla="*/ 1119 w 6695"/>
                <a:gd name="T41" fmla="*/ 1795 h 6356"/>
                <a:gd name="T42" fmla="*/ 1139 w 6695"/>
                <a:gd name="T43" fmla="*/ 1947 h 6356"/>
                <a:gd name="T44" fmla="*/ 1330 w 6695"/>
                <a:gd name="T45" fmla="*/ 1976 h 6356"/>
                <a:gd name="T46" fmla="*/ 1291 w 6695"/>
                <a:gd name="T47" fmla="*/ 2243 h 6356"/>
                <a:gd name="T48" fmla="*/ 1524 w 6695"/>
                <a:gd name="T49" fmla="*/ 2743 h 6356"/>
                <a:gd name="T50" fmla="*/ 1667 w 6695"/>
                <a:gd name="T51" fmla="*/ 2956 h 6356"/>
                <a:gd name="T52" fmla="*/ 1801 w 6695"/>
                <a:gd name="T53" fmla="*/ 3532 h 6356"/>
                <a:gd name="T54" fmla="*/ 1615 w 6695"/>
                <a:gd name="T55" fmla="*/ 3538 h 6356"/>
                <a:gd name="T56" fmla="*/ 1354 w 6695"/>
                <a:gd name="T57" fmla="*/ 4652 h 6356"/>
                <a:gd name="T58" fmla="*/ 1091 w 6695"/>
                <a:gd name="T59" fmla="*/ 5286 h 6356"/>
                <a:gd name="T60" fmla="*/ 1172 w 6695"/>
                <a:gd name="T61" fmla="*/ 5475 h 6356"/>
                <a:gd name="T62" fmla="*/ 1415 w 6695"/>
                <a:gd name="T63" fmla="*/ 5556 h 6356"/>
                <a:gd name="T64" fmla="*/ 1658 w 6695"/>
                <a:gd name="T65" fmla="*/ 5751 h 6356"/>
                <a:gd name="T66" fmla="*/ 2106 w 6695"/>
                <a:gd name="T67" fmla="*/ 5866 h 6356"/>
                <a:gd name="T68" fmla="*/ 2353 w 6695"/>
                <a:gd name="T69" fmla="*/ 5923 h 6356"/>
                <a:gd name="T70" fmla="*/ 2406 w 6695"/>
                <a:gd name="T71" fmla="*/ 5847 h 6356"/>
                <a:gd name="T72" fmla="*/ 2701 w 6695"/>
                <a:gd name="T73" fmla="*/ 5962 h 6356"/>
                <a:gd name="T74" fmla="*/ 2901 w 6695"/>
                <a:gd name="T75" fmla="*/ 6038 h 6356"/>
                <a:gd name="T76" fmla="*/ 3077 w 6695"/>
                <a:gd name="T77" fmla="*/ 6190 h 6356"/>
                <a:gd name="T78" fmla="*/ 3462 w 6695"/>
                <a:gd name="T79" fmla="*/ 6347 h 6356"/>
                <a:gd name="T80" fmla="*/ 3710 w 6695"/>
                <a:gd name="T81" fmla="*/ 6271 h 6356"/>
                <a:gd name="T82" fmla="*/ 3824 w 6695"/>
                <a:gd name="T83" fmla="*/ 6128 h 6356"/>
                <a:gd name="T84" fmla="*/ 4291 w 6695"/>
                <a:gd name="T85" fmla="*/ 5538 h 6356"/>
                <a:gd name="T86" fmla="*/ 4543 w 6695"/>
                <a:gd name="T87" fmla="*/ 5509 h 6356"/>
                <a:gd name="T88" fmla="*/ 4948 w 6695"/>
                <a:gd name="T89" fmla="*/ 5662 h 6356"/>
                <a:gd name="T90" fmla="*/ 5043 w 6695"/>
                <a:gd name="T91" fmla="*/ 5619 h 6356"/>
                <a:gd name="T92" fmla="*/ 5382 w 6695"/>
                <a:gd name="T93" fmla="*/ 5814 h 6356"/>
                <a:gd name="T94" fmla="*/ 5638 w 6695"/>
                <a:gd name="T95" fmla="*/ 5890 h 6356"/>
                <a:gd name="T96" fmla="*/ 5982 w 6695"/>
                <a:gd name="T97" fmla="*/ 5838 h 6356"/>
                <a:gd name="T98" fmla="*/ 6225 w 6695"/>
                <a:gd name="T99" fmla="*/ 5595 h 6356"/>
                <a:gd name="T100" fmla="*/ 6447 w 6695"/>
                <a:gd name="T101" fmla="*/ 5438 h 6356"/>
                <a:gd name="T102" fmla="*/ 6601 w 6695"/>
                <a:gd name="T103" fmla="*/ 5275 h 6356"/>
                <a:gd name="T104" fmla="*/ 6525 w 6695"/>
                <a:gd name="T105" fmla="*/ 5095 h 6356"/>
                <a:gd name="T106" fmla="*/ 6229 w 6695"/>
                <a:gd name="T107" fmla="*/ 4895 h 6356"/>
                <a:gd name="T108" fmla="*/ 6267 w 6695"/>
                <a:gd name="T109" fmla="*/ 4628 h 6356"/>
                <a:gd name="T110" fmla="*/ 6153 w 6695"/>
                <a:gd name="T111" fmla="*/ 4432 h 6356"/>
                <a:gd name="T112" fmla="*/ 6238 w 6695"/>
                <a:gd name="T113" fmla="*/ 4247 h 6356"/>
                <a:gd name="T114" fmla="*/ 6377 w 6695"/>
                <a:gd name="T115" fmla="*/ 3980 h 6356"/>
                <a:gd name="T116" fmla="*/ 6210 w 6695"/>
                <a:gd name="T117" fmla="*/ 3719 h 6356"/>
                <a:gd name="T118" fmla="*/ 6338 w 6695"/>
                <a:gd name="T119" fmla="*/ 3571 h 6356"/>
                <a:gd name="T120" fmla="*/ 6229 w 6695"/>
                <a:gd name="T121" fmla="*/ 3390 h 63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6695" h="6356">
                  <a:moveTo>
                    <a:pt x="2977" y="386"/>
                  </a:moveTo>
                  <a:lnTo>
                    <a:pt x="2919" y="409"/>
                  </a:lnTo>
                  <a:lnTo>
                    <a:pt x="2819" y="415"/>
                  </a:lnTo>
                  <a:lnTo>
                    <a:pt x="2777" y="424"/>
                  </a:lnTo>
                  <a:lnTo>
                    <a:pt x="2743" y="443"/>
                  </a:lnTo>
                  <a:lnTo>
                    <a:pt x="2691" y="480"/>
                  </a:lnTo>
                  <a:lnTo>
                    <a:pt x="2639" y="495"/>
                  </a:lnTo>
                  <a:lnTo>
                    <a:pt x="2572" y="495"/>
                  </a:lnTo>
                  <a:lnTo>
                    <a:pt x="2563" y="509"/>
                  </a:lnTo>
                  <a:lnTo>
                    <a:pt x="2553" y="491"/>
                  </a:lnTo>
                  <a:lnTo>
                    <a:pt x="2482" y="443"/>
                  </a:lnTo>
                  <a:lnTo>
                    <a:pt x="2263" y="391"/>
                  </a:lnTo>
                  <a:lnTo>
                    <a:pt x="2196" y="348"/>
                  </a:lnTo>
                  <a:lnTo>
                    <a:pt x="2124" y="348"/>
                  </a:lnTo>
                  <a:lnTo>
                    <a:pt x="2106" y="367"/>
                  </a:lnTo>
                  <a:lnTo>
                    <a:pt x="2101" y="380"/>
                  </a:lnTo>
                  <a:lnTo>
                    <a:pt x="2091" y="367"/>
                  </a:lnTo>
                  <a:lnTo>
                    <a:pt x="2072" y="362"/>
                  </a:lnTo>
                  <a:lnTo>
                    <a:pt x="2077" y="348"/>
                  </a:lnTo>
                  <a:lnTo>
                    <a:pt x="2082" y="338"/>
                  </a:lnTo>
                  <a:lnTo>
                    <a:pt x="2082" y="319"/>
                  </a:lnTo>
                  <a:lnTo>
                    <a:pt x="2043" y="252"/>
                  </a:lnTo>
                  <a:lnTo>
                    <a:pt x="2024" y="200"/>
                  </a:lnTo>
                  <a:lnTo>
                    <a:pt x="2039" y="171"/>
                  </a:lnTo>
                  <a:lnTo>
                    <a:pt x="2048" y="167"/>
                  </a:lnTo>
                  <a:lnTo>
                    <a:pt x="2063" y="152"/>
                  </a:lnTo>
                  <a:lnTo>
                    <a:pt x="2072" y="148"/>
                  </a:lnTo>
                  <a:lnTo>
                    <a:pt x="2072" y="119"/>
                  </a:lnTo>
                  <a:lnTo>
                    <a:pt x="2063" y="80"/>
                  </a:lnTo>
                  <a:lnTo>
                    <a:pt x="1996" y="62"/>
                  </a:lnTo>
                  <a:lnTo>
                    <a:pt x="1958" y="67"/>
                  </a:lnTo>
                  <a:lnTo>
                    <a:pt x="1930" y="91"/>
                  </a:lnTo>
                  <a:lnTo>
                    <a:pt x="1877" y="91"/>
                  </a:lnTo>
                  <a:lnTo>
                    <a:pt x="1839" y="62"/>
                  </a:lnTo>
                  <a:lnTo>
                    <a:pt x="1777" y="38"/>
                  </a:lnTo>
                  <a:lnTo>
                    <a:pt x="1763" y="15"/>
                  </a:lnTo>
                  <a:lnTo>
                    <a:pt x="1743" y="19"/>
                  </a:lnTo>
                  <a:lnTo>
                    <a:pt x="1719" y="0"/>
                  </a:lnTo>
                  <a:lnTo>
                    <a:pt x="1715" y="4"/>
                  </a:lnTo>
                  <a:lnTo>
                    <a:pt x="1710" y="38"/>
                  </a:lnTo>
                  <a:lnTo>
                    <a:pt x="1743" y="62"/>
                  </a:lnTo>
                  <a:lnTo>
                    <a:pt x="1754" y="91"/>
                  </a:lnTo>
                  <a:lnTo>
                    <a:pt x="1748" y="128"/>
                  </a:lnTo>
                  <a:lnTo>
                    <a:pt x="1719" y="162"/>
                  </a:lnTo>
                  <a:lnTo>
                    <a:pt x="1734" y="191"/>
                  </a:lnTo>
                  <a:lnTo>
                    <a:pt x="1739" y="233"/>
                  </a:lnTo>
                  <a:lnTo>
                    <a:pt x="1734" y="271"/>
                  </a:lnTo>
                  <a:lnTo>
                    <a:pt x="1739" y="291"/>
                  </a:lnTo>
                  <a:lnTo>
                    <a:pt x="1743" y="295"/>
                  </a:lnTo>
                  <a:lnTo>
                    <a:pt x="1758" y="304"/>
                  </a:lnTo>
                  <a:lnTo>
                    <a:pt x="1777" y="333"/>
                  </a:lnTo>
                  <a:lnTo>
                    <a:pt x="1791" y="338"/>
                  </a:lnTo>
                  <a:lnTo>
                    <a:pt x="1786" y="357"/>
                  </a:lnTo>
                  <a:lnTo>
                    <a:pt x="1810" y="438"/>
                  </a:lnTo>
                  <a:lnTo>
                    <a:pt x="1824" y="428"/>
                  </a:lnTo>
                  <a:lnTo>
                    <a:pt x="1834" y="438"/>
                  </a:lnTo>
                  <a:lnTo>
                    <a:pt x="1824" y="448"/>
                  </a:lnTo>
                  <a:lnTo>
                    <a:pt x="1824" y="495"/>
                  </a:lnTo>
                  <a:lnTo>
                    <a:pt x="1830" y="509"/>
                  </a:lnTo>
                  <a:lnTo>
                    <a:pt x="1819" y="519"/>
                  </a:lnTo>
                  <a:lnTo>
                    <a:pt x="1810" y="547"/>
                  </a:lnTo>
                  <a:lnTo>
                    <a:pt x="1810" y="615"/>
                  </a:lnTo>
                  <a:lnTo>
                    <a:pt x="1824" y="595"/>
                  </a:lnTo>
                  <a:lnTo>
                    <a:pt x="1834" y="595"/>
                  </a:lnTo>
                  <a:lnTo>
                    <a:pt x="1819" y="643"/>
                  </a:lnTo>
                  <a:lnTo>
                    <a:pt x="1815" y="667"/>
                  </a:lnTo>
                  <a:lnTo>
                    <a:pt x="1819" y="686"/>
                  </a:lnTo>
                  <a:lnTo>
                    <a:pt x="1815" y="700"/>
                  </a:lnTo>
                  <a:lnTo>
                    <a:pt x="1810" y="700"/>
                  </a:lnTo>
                  <a:lnTo>
                    <a:pt x="1782" y="752"/>
                  </a:lnTo>
                  <a:lnTo>
                    <a:pt x="1791" y="780"/>
                  </a:lnTo>
                  <a:lnTo>
                    <a:pt x="1786" y="828"/>
                  </a:lnTo>
                  <a:lnTo>
                    <a:pt x="1806" y="847"/>
                  </a:lnTo>
                  <a:lnTo>
                    <a:pt x="1815" y="876"/>
                  </a:lnTo>
                  <a:lnTo>
                    <a:pt x="1843" y="909"/>
                  </a:lnTo>
                  <a:lnTo>
                    <a:pt x="1872" y="900"/>
                  </a:lnTo>
                  <a:lnTo>
                    <a:pt x="1872" y="914"/>
                  </a:lnTo>
                  <a:lnTo>
                    <a:pt x="1877" y="924"/>
                  </a:lnTo>
                  <a:lnTo>
                    <a:pt x="1815" y="938"/>
                  </a:lnTo>
                  <a:lnTo>
                    <a:pt x="1772" y="924"/>
                  </a:lnTo>
                  <a:lnTo>
                    <a:pt x="1696" y="928"/>
                  </a:lnTo>
                  <a:lnTo>
                    <a:pt x="1634" y="914"/>
                  </a:lnTo>
                  <a:lnTo>
                    <a:pt x="1619" y="904"/>
                  </a:lnTo>
                  <a:lnTo>
                    <a:pt x="1615" y="886"/>
                  </a:lnTo>
                  <a:lnTo>
                    <a:pt x="1619" y="871"/>
                  </a:lnTo>
                  <a:lnTo>
                    <a:pt x="1634" y="857"/>
                  </a:lnTo>
                  <a:lnTo>
                    <a:pt x="1630" y="838"/>
                  </a:lnTo>
                  <a:lnTo>
                    <a:pt x="1601" y="843"/>
                  </a:lnTo>
                  <a:lnTo>
                    <a:pt x="1586" y="838"/>
                  </a:lnTo>
                  <a:lnTo>
                    <a:pt x="1572" y="843"/>
                  </a:lnTo>
                  <a:lnTo>
                    <a:pt x="1567" y="843"/>
                  </a:lnTo>
                  <a:lnTo>
                    <a:pt x="1558" y="847"/>
                  </a:lnTo>
                  <a:lnTo>
                    <a:pt x="1530" y="871"/>
                  </a:lnTo>
                  <a:lnTo>
                    <a:pt x="1534" y="909"/>
                  </a:lnTo>
                  <a:lnTo>
                    <a:pt x="1548" y="919"/>
                  </a:lnTo>
                  <a:lnTo>
                    <a:pt x="1554" y="924"/>
                  </a:lnTo>
                  <a:lnTo>
                    <a:pt x="1543" y="928"/>
                  </a:lnTo>
                  <a:lnTo>
                    <a:pt x="1548" y="962"/>
                  </a:lnTo>
                  <a:lnTo>
                    <a:pt x="1558" y="962"/>
                  </a:lnTo>
                  <a:lnTo>
                    <a:pt x="1539" y="980"/>
                  </a:lnTo>
                  <a:lnTo>
                    <a:pt x="1534" y="971"/>
                  </a:lnTo>
                  <a:lnTo>
                    <a:pt x="1543" y="957"/>
                  </a:lnTo>
                  <a:lnTo>
                    <a:pt x="1530" y="938"/>
                  </a:lnTo>
                  <a:lnTo>
                    <a:pt x="1534" y="924"/>
                  </a:lnTo>
                  <a:lnTo>
                    <a:pt x="1524" y="914"/>
                  </a:lnTo>
                  <a:lnTo>
                    <a:pt x="1519" y="886"/>
                  </a:lnTo>
                  <a:lnTo>
                    <a:pt x="1506" y="871"/>
                  </a:lnTo>
                  <a:lnTo>
                    <a:pt x="1467" y="871"/>
                  </a:lnTo>
                  <a:lnTo>
                    <a:pt x="1463" y="876"/>
                  </a:lnTo>
                  <a:lnTo>
                    <a:pt x="1472" y="895"/>
                  </a:lnTo>
                  <a:lnTo>
                    <a:pt x="1458" y="891"/>
                  </a:lnTo>
                  <a:lnTo>
                    <a:pt x="1443" y="904"/>
                  </a:lnTo>
                  <a:lnTo>
                    <a:pt x="1424" y="900"/>
                  </a:lnTo>
                  <a:lnTo>
                    <a:pt x="1406" y="862"/>
                  </a:lnTo>
                  <a:lnTo>
                    <a:pt x="1377" y="857"/>
                  </a:lnTo>
                  <a:lnTo>
                    <a:pt x="1382" y="833"/>
                  </a:lnTo>
                  <a:lnTo>
                    <a:pt x="1372" y="819"/>
                  </a:lnTo>
                  <a:lnTo>
                    <a:pt x="1324" y="838"/>
                  </a:lnTo>
                  <a:lnTo>
                    <a:pt x="1291" y="833"/>
                  </a:lnTo>
                  <a:lnTo>
                    <a:pt x="1277" y="852"/>
                  </a:lnTo>
                  <a:lnTo>
                    <a:pt x="1239" y="867"/>
                  </a:lnTo>
                  <a:lnTo>
                    <a:pt x="1191" y="904"/>
                  </a:lnTo>
                  <a:lnTo>
                    <a:pt x="1167" y="904"/>
                  </a:lnTo>
                  <a:lnTo>
                    <a:pt x="1154" y="924"/>
                  </a:lnTo>
                  <a:lnTo>
                    <a:pt x="1139" y="876"/>
                  </a:lnTo>
                  <a:lnTo>
                    <a:pt x="1096" y="833"/>
                  </a:lnTo>
                  <a:lnTo>
                    <a:pt x="1096" y="786"/>
                  </a:lnTo>
                  <a:lnTo>
                    <a:pt x="1048" y="724"/>
                  </a:lnTo>
                  <a:lnTo>
                    <a:pt x="1054" y="695"/>
                  </a:lnTo>
                  <a:lnTo>
                    <a:pt x="1015" y="671"/>
                  </a:lnTo>
                  <a:lnTo>
                    <a:pt x="1010" y="662"/>
                  </a:lnTo>
                  <a:lnTo>
                    <a:pt x="1019" y="652"/>
                  </a:lnTo>
                  <a:lnTo>
                    <a:pt x="1019" y="643"/>
                  </a:lnTo>
                  <a:lnTo>
                    <a:pt x="991" y="633"/>
                  </a:lnTo>
                  <a:lnTo>
                    <a:pt x="987" y="600"/>
                  </a:lnTo>
                  <a:lnTo>
                    <a:pt x="982" y="595"/>
                  </a:lnTo>
                  <a:lnTo>
                    <a:pt x="948" y="600"/>
                  </a:lnTo>
                  <a:lnTo>
                    <a:pt x="924" y="615"/>
                  </a:lnTo>
                  <a:lnTo>
                    <a:pt x="919" y="591"/>
                  </a:lnTo>
                  <a:lnTo>
                    <a:pt x="915" y="580"/>
                  </a:lnTo>
                  <a:lnTo>
                    <a:pt x="891" y="595"/>
                  </a:lnTo>
                  <a:lnTo>
                    <a:pt x="858" y="595"/>
                  </a:lnTo>
                  <a:lnTo>
                    <a:pt x="806" y="615"/>
                  </a:lnTo>
                  <a:lnTo>
                    <a:pt x="777" y="580"/>
                  </a:lnTo>
                  <a:lnTo>
                    <a:pt x="754" y="580"/>
                  </a:lnTo>
                  <a:lnTo>
                    <a:pt x="734" y="600"/>
                  </a:lnTo>
                  <a:lnTo>
                    <a:pt x="720" y="600"/>
                  </a:lnTo>
                  <a:lnTo>
                    <a:pt x="715" y="624"/>
                  </a:lnTo>
                  <a:lnTo>
                    <a:pt x="730" y="657"/>
                  </a:lnTo>
                  <a:lnTo>
                    <a:pt x="706" y="667"/>
                  </a:lnTo>
                  <a:lnTo>
                    <a:pt x="701" y="695"/>
                  </a:lnTo>
                  <a:lnTo>
                    <a:pt x="687" y="700"/>
                  </a:lnTo>
                  <a:lnTo>
                    <a:pt x="672" y="691"/>
                  </a:lnTo>
                  <a:lnTo>
                    <a:pt x="658" y="704"/>
                  </a:lnTo>
                  <a:lnTo>
                    <a:pt x="663" y="691"/>
                  </a:lnTo>
                  <a:lnTo>
                    <a:pt x="658" y="676"/>
                  </a:lnTo>
                  <a:lnTo>
                    <a:pt x="582" y="647"/>
                  </a:lnTo>
                  <a:lnTo>
                    <a:pt x="563" y="662"/>
                  </a:lnTo>
                  <a:lnTo>
                    <a:pt x="539" y="704"/>
                  </a:lnTo>
                  <a:lnTo>
                    <a:pt x="520" y="676"/>
                  </a:lnTo>
                  <a:lnTo>
                    <a:pt x="500" y="671"/>
                  </a:lnTo>
                  <a:lnTo>
                    <a:pt x="496" y="628"/>
                  </a:lnTo>
                  <a:lnTo>
                    <a:pt x="491" y="619"/>
                  </a:lnTo>
                  <a:lnTo>
                    <a:pt x="467" y="624"/>
                  </a:lnTo>
                  <a:lnTo>
                    <a:pt x="443" y="638"/>
                  </a:lnTo>
                  <a:lnTo>
                    <a:pt x="391" y="628"/>
                  </a:lnTo>
                  <a:lnTo>
                    <a:pt x="354" y="652"/>
                  </a:lnTo>
                  <a:lnTo>
                    <a:pt x="324" y="652"/>
                  </a:lnTo>
                  <a:lnTo>
                    <a:pt x="310" y="647"/>
                  </a:lnTo>
                  <a:lnTo>
                    <a:pt x="306" y="633"/>
                  </a:lnTo>
                  <a:lnTo>
                    <a:pt x="287" y="624"/>
                  </a:lnTo>
                  <a:lnTo>
                    <a:pt x="224" y="643"/>
                  </a:lnTo>
                  <a:lnTo>
                    <a:pt x="178" y="638"/>
                  </a:lnTo>
                  <a:lnTo>
                    <a:pt x="163" y="652"/>
                  </a:lnTo>
                  <a:lnTo>
                    <a:pt x="124" y="667"/>
                  </a:lnTo>
                  <a:lnTo>
                    <a:pt x="91" y="671"/>
                  </a:lnTo>
                  <a:lnTo>
                    <a:pt x="54" y="691"/>
                  </a:lnTo>
                  <a:lnTo>
                    <a:pt x="39" y="715"/>
                  </a:lnTo>
                  <a:lnTo>
                    <a:pt x="34" y="747"/>
                  </a:lnTo>
                  <a:lnTo>
                    <a:pt x="15" y="780"/>
                  </a:lnTo>
                  <a:lnTo>
                    <a:pt x="15" y="815"/>
                  </a:lnTo>
                  <a:lnTo>
                    <a:pt x="6" y="828"/>
                  </a:lnTo>
                  <a:lnTo>
                    <a:pt x="24" y="852"/>
                  </a:lnTo>
                  <a:lnTo>
                    <a:pt x="63" y="847"/>
                  </a:lnTo>
                  <a:lnTo>
                    <a:pt x="96" y="862"/>
                  </a:lnTo>
                  <a:lnTo>
                    <a:pt x="163" y="847"/>
                  </a:lnTo>
                  <a:lnTo>
                    <a:pt x="215" y="843"/>
                  </a:lnTo>
                  <a:lnTo>
                    <a:pt x="215" y="847"/>
                  </a:lnTo>
                  <a:lnTo>
                    <a:pt x="200" y="871"/>
                  </a:lnTo>
                  <a:lnTo>
                    <a:pt x="196" y="886"/>
                  </a:lnTo>
                  <a:lnTo>
                    <a:pt x="210" y="895"/>
                  </a:lnTo>
                  <a:lnTo>
                    <a:pt x="258" y="891"/>
                  </a:lnTo>
                  <a:lnTo>
                    <a:pt x="258" y="914"/>
                  </a:lnTo>
                  <a:lnTo>
                    <a:pt x="282" y="938"/>
                  </a:lnTo>
                  <a:lnTo>
                    <a:pt x="278" y="943"/>
                  </a:lnTo>
                  <a:lnTo>
                    <a:pt x="248" y="933"/>
                  </a:lnTo>
                  <a:lnTo>
                    <a:pt x="210" y="938"/>
                  </a:lnTo>
                  <a:lnTo>
                    <a:pt x="148" y="919"/>
                  </a:lnTo>
                  <a:lnTo>
                    <a:pt x="134" y="909"/>
                  </a:lnTo>
                  <a:lnTo>
                    <a:pt x="130" y="886"/>
                  </a:lnTo>
                  <a:lnTo>
                    <a:pt x="120" y="880"/>
                  </a:lnTo>
                  <a:lnTo>
                    <a:pt x="106" y="904"/>
                  </a:lnTo>
                  <a:lnTo>
                    <a:pt x="91" y="919"/>
                  </a:lnTo>
                  <a:lnTo>
                    <a:pt x="110" y="947"/>
                  </a:lnTo>
                  <a:lnTo>
                    <a:pt x="110" y="995"/>
                  </a:lnTo>
                  <a:lnTo>
                    <a:pt x="154" y="967"/>
                  </a:lnTo>
                  <a:lnTo>
                    <a:pt x="220" y="1000"/>
                  </a:lnTo>
                  <a:lnTo>
                    <a:pt x="234" y="1019"/>
                  </a:lnTo>
                  <a:lnTo>
                    <a:pt x="243" y="1038"/>
                  </a:lnTo>
                  <a:lnTo>
                    <a:pt x="234" y="1076"/>
                  </a:lnTo>
                  <a:lnTo>
                    <a:pt x="215" y="1091"/>
                  </a:lnTo>
                  <a:lnTo>
                    <a:pt x="172" y="1076"/>
                  </a:lnTo>
                  <a:lnTo>
                    <a:pt x="24" y="1076"/>
                  </a:lnTo>
                  <a:lnTo>
                    <a:pt x="0" y="1091"/>
                  </a:lnTo>
                  <a:lnTo>
                    <a:pt x="63" y="1133"/>
                  </a:lnTo>
                  <a:lnTo>
                    <a:pt x="91" y="1147"/>
                  </a:lnTo>
                  <a:lnTo>
                    <a:pt x="134" y="1186"/>
                  </a:lnTo>
                  <a:lnTo>
                    <a:pt x="154" y="1228"/>
                  </a:lnTo>
                  <a:lnTo>
                    <a:pt x="158" y="1262"/>
                  </a:lnTo>
                  <a:lnTo>
                    <a:pt x="158" y="1291"/>
                  </a:lnTo>
                  <a:lnTo>
                    <a:pt x="148" y="1314"/>
                  </a:lnTo>
                  <a:lnTo>
                    <a:pt x="148" y="1324"/>
                  </a:lnTo>
                  <a:lnTo>
                    <a:pt x="196" y="1343"/>
                  </a:lnTo>
                  <a:lnTo>
                    <a:pt x="230" y="1343"/>
                  </a:lnTo>
                  <a:lnTo>
                    <a:pt x="254" y="1328"/>
                  </a:lnTo>
                  <a:lnTo>
                    <a:pt x="254" y="1304"/>
                  </a:lnTo>
                  <a:lnTo>
                    <a:pt x="258" y="1300"/>
                  </a:lnTo>
                  <a:lnTo>
                    <a:pt x="300" y="1304"/>
                  </a:lnTo>
                  <a:lnTo>
                    <a:pt x="343" y="1319"/>
                  </a:lnTo>
                  <a:lnTo>
                    <a:pt x="354" y="1319"/>
                  </a:lnTo>
                  <a:lnTo>
                    <a:pt x="367" y="1300"/>
                  </a:lnTo>
                  <a:lnTo>
                    <a:pt x="377" y="1295"/>
                  </a:lnTo>
                  <a:lnTo>
                    <a:pt x="396" y="1319"/>
                  </a:lnTo>
                  <a:lnTo>
                    <a:pt x="410" y="1352"/>
                  </a:lnTo>
                  <a:lnTo>
                    <a:pt x="430" y="1380"/>
                  </a:lnTo>
                  <a:lnTo>
                    <a:pt x="463" y="1395"/>
                  </a:lnTo>
                  <a:lnTo>
                    <a:pt x="491" y="1395"/>
                  </a:lnTo>
                  <a:lnTo>
                    <a:pt x="520" y="1419"/>
                  </a:lnTo>
                  <a:lnTo>
                    <a:pt x="577" y="1438"/>
                  </a:lnTo>
                  <a:lnTo>
                    <a:pt x="596" y="1424"/>
                  </a:lnTo>
                  <a:lnTo>
                    <a:pt x="601" y="1391"/>
                  </a:lnTo>
                  <a:lnTo>
                    <a:pt x="610" y="1376"/>
                  </a:lnTo>
                  <a:lnTo>
                    <a:pt x="601" y="1395"/>
                  </a:lnTo>
                  <a:lnTo>
                    <a:pt x="601" y="1438"/>
                  </a:lnTo>
                  <a:lnTo>
                    <a:pt x="620" y="1491"/>
                  </a:lnTo>
                  <a:lnTo>
                    <a:pt x="634" y="1500"/>
                  </a:lnTo>
                  <a:lnTo>
                    <a:pt x="658" y="1504"/>
                  </a:lnTo>
                  <a:lnTo>
                    <a:pt x="696" y="1486"/>
                  </a:lnTo>
                  <a:lnTo>
                    <a:pt x="691" y="1509"/>
                  </a:lnTo>
                  <a:lnTo>
                    <a:pt x="715" y="1524"/>
                  </a:lnTo>
                  <a:lnTo>
                    <a:pt x="743" y="1562"/>
                  </a:lnTo>
                  <a:lnTo>
                    <a:pt x="782" y="1638"/>
                  </a:lnTo>
                  <a:lnTo>
                    <a:pt x="843" y="1638"/>
                  </a:lnTo>
                  <a:lnTo>
                    <a:pt x="877" y="1662"/>
                  </a:lnTo>
                  <a:lnTo>
                    <a:pt x="887" y="1628"/>
                  </a:lnTo>
                  <a:lnTo>
                    <a:pt x="910" y="1643"/>
                  </a:lnTo>
                  <a:lnTo>
                    <a:pt x="943" y="1633"/>
                  </a:lnTo>
                  <a:lnTo>
                    <a:pt x="987" y="1628"/>
                  </a:lnTo>
                  <a:lnTo>
                    <a:pt x="1024" y="1656"/>
                  </a:lnTo>
                  <a:lnTo>
                    <a:pt x="991" y="1695"/>
                  </a:lnTo>
                  <a:lnTo>
                    <a:pt x="939" y="1691"/>
                  </a:lnTo>
                  <a:lnTo>
                    <a:pt x="919" y="1680"/>
                  </a:lnTo>
                  <a:lnTo>
                    <a:pt x="910" y="1686"/>
                  </a:lnTo>
                  <a:lnTo>
                    <a:pt x="934" y="1724"/>
                  </a:lnTo>
                  <a:lnTo>
                    <a:pt x="954" y="1738"/>
                  </a:lnTo>
                  <a:lnTo>
                    <a:pt x="1015" y="1738"/>
                  </a:lnTo>
                  <a:lnTo>
                    <a:pt x="1054" y="1714"/>
                  </a:lnTo>
                  <a:lnTo>
                    <a:pt x="1077" y="1709"/>
                  </a:lnTo>
                  <a:lnTo>
                    <a:pt x="1082" y="1733"/>
                  </a:lnTo>
                  <a:lnTo>
                    <a:pt x="1119" y="1738"/>
                  </a:lnTo>
                  <a:lnTo>
                    <a:pt x="1139" y="1756"/>
                  </a:lnTo>
                  <a:lnTo>
                    <a:pt x="1119" y="1786"/>
                  </a:lnTo>
                  <a:lnTo>
                    <a:pt x="1119" y="1795"/>
                  </a:lnTo>
                  <a:lnTo>
                    <a:pt x="1134" y="1804"/>
                  </a:lnTo>
                  <a:lnTo>
                    <a:pt x="1134" y="1828"/>
                  </a:lnTo>
                  <a:lnTo>
                    <a:pt x="1115" y="1833"/>
                  </a:lnTo>
                  <a:lnTo>
                    <a:pt x="1077" y="1852"/>
                  </a:lnTo>
                  <a:lnTo>
                    <a:pt x="1091" y="1880"/>
                  </a:lnTo>
                  <a:lnTo>
                    <a:pt x="1091" y="1909"/>
                  </a:lnTo>
                  <a:lnTo>
                    <a:pt x="1106" y="1919"/>
                  </a:lnTo>
                  <a:lnTo>
                    <a:pt x="1101" y="1928"/>
                  </a:lnTo>
                  <a:lnTo>
                    <a:pt x="1077" y="1919"/>
                  </a:lnTo>
                  <a:lnTo>
                    <a:pt x="1072" y="1919"/>
                  </a:lnTo>
                  <a:lnTo>
                    <a:pt x="1072" y="1923"/>
                  </a:lnTo>
                  <a:lnTo>
                    <a:pt x="1124" y="1956"/>
                  </a:lnTo>
                  <a:lnTo>
                    <a:pt x="1139" y="1947"/>
                  </a:lnTo>
                  <a:lnTo>
                    <a:pt x="1154" y="1947"/>
                  </a:lnTo>
                  <a:lnTo>
                    <a:pt x="1201" y="1991"/>
                  </a:lnTo>
                  <a:lnTo>
                    <a:pt x="1254" y="1971"/>
                  </a:lnTo>
                  <a:lnTo>
                    <a:pt x="1272" y="1956"/>
                  </a:lnTo>
                  <a:lnTo>
                    <a:pt x="1310" y="1952"/>
                  </a:lnTo>
                  <a:lnTo>
                    <a:pt x="1330" y="1952"/>
                  </a:lnTo>
                  <a:lnTo>
                    <a:pt x="1367" y="1956"/>
                  </a:lnTo>
                  <a:lnTo>
                    <a:pt x="1401" y="1971"/>
                  </a:lnTo>
                  <a:lnTo>
                    <a:pt x="1443" y="2014"/>
                  </a:lnTo>
                  <a:lnTo>
                    <a:pt x="1439" y="2019"/>
                  </a:lnTo>
                  <a:lnTo>
                    <a:pt x="1406" y="1991"/>
                  </a:lnTo>
                  <a:lnTo>
                    <a:pt x="1348" y="1971"/>
                  </a:lnTo>
                  <a:lnTo>
                    <a:pt x="1330" y="1976"/>
                  </a:lnTo>
                  <a:lnTo>
                    <a:pt x="1277" y="1980"/>
                  </a:lnTo>
                  <a:lnTo>
                    <a:pt x="1263" y="2000"/>
                  </a:lnTo>
                  <a:lnTo>
                    <a:pt x="1267" y="2028"/>
                  </a:lnTo>
                  <a:lnTo>
                    <a:pt x="1258" y="2056"/>
                  </a:lnTo>
                  <a:lnTo>
                    <a:pt x="1248" y="2067"/>
                  </a:lnTo>
                  <a:lnTo>
                    <a:pt x="1230" y="2067"/>
                  </a:lnTo>
                  <a:lnTo>
                    <a:pt x="1215" y="2076"/>
                  </a:lnTo>
                  <a:lnTo>
                    <a:pt x="1306" y="2123"/>
                  </a:lnTo>
                  <a:lnTo>
                    <a:pt x="1310" y="2128"/>
                  </a:lnTo>
                  <a:lnTo>
                    <a:pt x="1334" y="2162"/>
                  </a:lnTo>
                  <a:lnTo>
                    <a:pt x="1343" y="2191"/>
                  </a:lnTo>
                  <a:lnTo>
                    <a:pt x="1315" y="2200"/>
                  </a:lnTo>
                  <a:lnTo>
                    <a:pt x="1291" y="2243"/>
                  </a:lnTo>
                  <a:lnTo>
                    <a:pt x="1258" y="2271"/>
                  </a:lnTo>
                  <a:lnTo>
                    <a:pt x="1248" y="2286"/>
                  </a:lnTo>
                  <a:lnTo>
                    <a:pt x="1230" y="2290"/>
                  </a:lnTo>
                  <a:lnTo>
                    <a:pt x="1230" y="2338"/>
                  </a:lnTo>
                  <a:lnTo>
                    <a:pt x="1234" y="2352"/>
                  </a:lnTo>
                  <a:lnTo>
                    <a:pt x="1291" y="2423"/>
                  </a:lnTo>
                  <a:lnTo>
                    <a:pt x="1310" y="2462"/>
                  </a:lnTo>
                  <a:lnTo>
                    <a:pt x="1324" y="2471"/>
                  </a:lnTo>
                  <a:lnTo>
                    <a:pt x="1354" y="2533"/>
                  </a:lnTo>
                  <a:lnTo>
                    <a:pt x="1372" y="2638"/>
                  </a:lnTo>
                  <a:lnTo>
                    <a:pt x="1396" y="2647"/>
                  </a:lnTo>
                  <a:lnTo>
                    <a:pt x="1467" y="2719"/>
                  </a:lnTo>
                  <a:lnTo>
                    <a:pt x="1524" y="2743"/>
                  </a:lnTo>
                  <a:lnTo>
                    <a:pt x="1548" y="2790"/>
                  </a:lnTo>
                  <a:lnTo>
                    <a:pt x="1610" y="2804"/>
                  </a:lnTo>
                  <a:lnTo>
                    <a:pt x="1634" y="2843"/>
                  </a:lnTo>
                  <a:lnTo>
                    <a:pt x="1639" y="2847"/>
                  </a:lnTo>
                  <a:lnTo>
                    <a:pt x="1639" y="2838"/>
                  </a:lnTo>
                  <a:lnTo>
                    <a:pt x="1643" y="2838"/>
                  </a:lnTo>
                  <a:lnTo>
                    <a:pt x="1677" y="2871"/>
                  </a:lnTo>
                  <a:lnTo>
                    <a:pt x="1696" y="2838"/>
                  </a:lnTo>
                  <a:lnTo>
                    <a:pt x="1763" y="2847"/>
                  </a:lnTo>
                  <a:lnTo>
                    <a:pt x="1739" y="2856"/>
                  </a:lnTo>
                  <a:lnTo>
                    <a:pt x="1724" y="2890"/>
                  </a:lnTo>
                  <a:lnTo>
                    <a:pt x="1686" y="2923"/>
                  </a:lnTo>
                  <a:lnTo>
                    <a:pt x="1667" y="2956"/>
                  </a:lnTo>
                  <a:lnTo>
                    <a:pt x="1672" y="2971"/>
                  </a:lnTo>
                  <a:lnTo>
                    <a:pt x="1701" y="2995"/>
                  </a:lnTo>
                  <a:lnTo>
                    <a:pt x="1734" y="3076"/>
                  </a:lnTo>
                  <a:lnTo>
                    <a:pt x="1706" y="3186"/>
                  </a:lnTo>
                  <a:lnTo>
                    <a:pt x="1667" y="3228"/>
                  </a:lnTo>
                  <a:lnTo>
                    <a:pt x="1677" y="3271"/>
                  </a:lnTo>
                  <a:lnTo>
                    <a:pt x="1706" y="3319"/>
                  </a:lnTo>
                  <a:lnTo>
                    <a:pt x="1639" y="3267"/>
                  </a:lnTo>
                  <a:lnTo>
                    <a:pt x="1610" y="3280"/>
                  </a:lnTo>
                  <a:lnTo>
                    <a:pt x="1606" y="3332"/>
                  </a:lnTo>
                  <a:lnTo>
                    <a:pt x="1706" y="3419"/>
                  </a:lnTo>
                  <a:lnTo>
                    <a:pt x="1739" y="3467"/>
                  </a:lnTo>
                  <a:lnTo>
                    <a:pt x="1801" y="3532"/>
                  </a:lnTo>
                  <a:lnTo>
                    <a:pt x="1839" y="3599"/>
                  </a:lnTo>
                  <a:lnTo>
                    <a:pt x="1853" y="3680"/>
                  </a:lnTo>
                  <a:lnTo>
                    <a:pt x="1858" y="3838"/>
                  </a:lnTo>
                  <a:lnTo>
                    <a:pt x="1867" y="3904"/>
                  </a:lnTo>
                  <a:lnTo>
                    <a:pt x="1853" y="3895"/>
                  </a:lnTo>
                  <a:lnTo>
                    <a:pt x="1839" y="3871"/>
                  </a:lnTo>
                  <a:lnTo>
                    <a:pt x="1815" y="3714"/>
                  </a:lnTo>
                  <a:lnTo>
                    <a:pt x="1796" y="3652"/>
                  </a:lnTo>
                  <a:lnTo>
                    <a:pt x="1682" y="3509"/>
                  </a:lnTo>
                  <a:lnTo>
                    <a:pt x="1682" y="3467"/>
                  </a:lnTo>
                  <a:lnTo>
                    <a:pt x="1658" y="3471"/>
                  </a:lnTo>
                  <a:lnTo>
                    <a:pt x="1630" y="3509"/>
                  </a:lnTo>
                  <a:lnTo>
                    <a:pt x="1615" y="3538"/>
                  </a:lnTo>
                  <a:lnTo>
                    <a:pt x="1463" y="4190"/>
                  </a:lnTo>
                  <a:lnTo>
                    <a:pt x="1467" y="4195"/>
                  </a:lnTo>
                  <a:lnTo>
                    <a:pt x="1491" y="4147"/>
                  </a:lnTo>
                  <a:lnTo>
                    <a:pt x="1534" y="4104"/>
                  </a:lnTo>
                  <a:lnTo>
                    <a:pt x="1582" y="4156"/>
                  </a:lnTo>
                  <a:lnTo>
                    <a:pt x="1596" y="4195"/>
                  </a:lnTo>
                  <a:lnTo>
                    <a:pt x="1563" y="4208"/>
                  </a:lnTo>
                  <a:lnTo>
                    <a:pt x="1539" y="4204"/>
                  </a:lnTo>
                  <a:lnTo>
                    <a:pt x="1519" y="4190"/>
                  </a:lnTo>
                  <a:lnTo>
                    <a:pt x="1501" y="4195"/>
                  </a:lnTo>
                  <a:lnTo>
                    <a:pt x="1454" y="4271"/>
                  </a:lnTo>
                  <a:lnTo>
                    <a:pt x="1443" y="4338"/>
                  </a:lnTo>
                  <a:lnTo>
                    <a:pt x="1354" y="4652"/>
                  </a:lnTo>
                  <a:lnTo>
                    <a:pt x="1348" y="4656"/>
                  </a:lnTo>
                  <a:lnTo>
                    <a:pt x="1230" y="4990"/>
                  </a:lnTo>
                  <a:lnTo>
                    <a:pt x="1115" y="5147"/>
                  </a:lnTo>
                  <a:lnTo>
                    <a:pt x="1072" y="5175"/>
                  </a:lnTo>
                  <a:lnTo>
                    <a:pt x="1058" y="5171"/>
                  </a:lnTo>
                  <a:lnTo>
                    <a:pt x="1019" y="5175"/>
                  </a:lnTo>
                  <a:lnTo>
                    <a:pt x="996" y="5195"/>
                  </a:lnTo>
                  <a:lnTo>
                    <a:pt x="1019" y="5219"/>
                  </a:lnTo>
                  <a:lnTo>
                    <a:pt x="1024" y="5247"/>
                  </a:lnTo>
                  <a:lnTo>
                    <a:pt x="1063" y="5238"/>
                  </a:lnTo>
                  <a:lnTo>
                    <a:pt x="1087" y="5247"/>
                  </a:lnTo>
                  <a:lnTo>
                    <a:pt x="1087" y="5275"/>
                  </a:lnTo>
                  <a:lnTo>
                    <a:pt x="1091" y="5286"/>
                  </a:lnTo>
                  <a:lnTo>
                    <a:pt x="1091" y="5290"/>
                  </a:lnTo>
                  <a:lnTo>
                    <a:pt x="1110" y="5295"/>
                  </a:lnTo>
                  <a:lnTo>
                    <a:pt x="1115" y="5290"/>
                  </a:lnTo>
                  <a:lnTo>
                    <a:pt x="1124" y="5266"/>
                  </a:lnTo>
                  <a:lnTo>
                    <a:pt x="1158" y="5266"/>
                  </a:lnTo>
                  <a:lnTo>
                    <a:pt x="1182" y="5290"/>
                  </a:lnTo>
                  <a:lnTo>
                    <a:pt x="1210" y="5295"/>
                  </a:lnTo>
                  <a:lnTo>
                    <a:pt x="1219" y="5304"/>
                  </a:lnTo>
                  <a:lnTo>
                    <a:pt x="1224" y="5328"/>
                  </a:lnTo>
                  <a:lnTo>
                    <a:pt x="1219" y="5362"/>
                  </a:lnTo>
                  <a:lnTo>
                    <a:pt x="1191" y="5409"/>
                  </a:lnTo>
                  <a:lnTo>
                    <a:pt x="1158" y="5442"/>
                  </a:lnTo>
                  <a:lnTo>
                    <a:pt x="1172" y="5475"/>
                  </a:lnTo>
                  <a:lnTo>
                    <a:pt x="1215" y="5495"/>
                  </a:lnTo>
                  <a:lnTo>
                    <a:pt x="1224" y="5480"/>
                  </a:lnTo>
                  <a:lnTo>
                    <a:pt x="1234" y="5442"/>
                  </a:lnTo>
                  <a:lnTo>
                    <a:pt x="1248" y="5432"/>
                  </a:lnTo>
                  <a:lnTo>
                    <a:pt x="1267" y="5432"/>
                  </a:lnTo>
                  <a:lnTo>
                    <a:pt x="1254" y="5466"/>
                  </a:lnTo>
                  <a:lnTo>
                    <a:pt x="1272" y="5490"/>
                  </a:lnTo>
                  <a:lnTo>
                    <a:pt x="1306" y="5490"/>
                  </a:lnTo>
                  <a:lnTo>
                    <a:pt x="1334" y="5514"/>
                  </a:lnTo>
                  <a:lnTo>
                    <a:pt x="1343" y="5528"/>
                  </a:lnTo>
                  <a:lnTo>
                    <a:pt x="1363" y="5528"/>
                  </a:lnTo>
                  <a:lnTo>
                    <a:pt x="1382" y="5547"/>
                  </a:lnTo>
                  <a:lnTo>
                    <a:pt x="1415" y="5556"/>
                  </a:lnTo>
                  <a:lnTo>
                    <a:pt x="1454" y="5590"/>
                  </a:lnTo>
                  <a:lnTo>
                    <a:pt x="1477" y="5590"/>
                  </a:lnTo>
                  <a:lnTo>
                    <a:pt x="1524" y="5604"/>
                  </a:lnTo>
                  <a:lnTo>
                    <a:pt x="1567" y="5599"/>
                  </a:lnTo>
                  <a:lnTo>
                    <a:pt x="1577" y="5619"/>
                  </a:lnTo>
                  <a:lnTo>
                    <a:pt x="1582" y="5642"/>
                  </a:lnTo>
                  <a:lnTo>
                    <a:pt x="1572" y="5647"/>
                  </a:lnTo>
                  <a:lnTo>
                    <a:pt x="1577" y="5662"/>
                  </a:lnTo>
                  <a:lnTo>
                    <a:pt x="1586" y="5671"/>
                  </a:lnTo>
                  <a:lnTo>
                    <a:pt x="1610" y="5686"/>
                  </a:lnTo>
                  <a:lnTo>
                    <a:pt x="1639" y="5719"/>
                  </a:lnTo>
                  <a:lnTo>
                    <a:pt x="1643" y="5742"/>
                  </a:lnTo>
                  <a:lnTo>
                    <a:pt x="1658" y="5751"/>
                  </a:lnTo>
                  <a:lnTo>
                    <a:pt x="1667" y="5766"/>
                  </a:lnTo>
                  <a:lnTo>
                    <a:pt x="1686" y="5756"/>
                  </a:lnTo>
                  <a:lnTo>
                    <a:pt x="1701" y="5738"/>
                  </a:lnTo>
                  <a:lnTo>
                    <a:pt x="1734" y="5762"/>
                  </a:lnTo>
                  <a:lnTo>
                    <a:pt x="1767" y="5766"/>
                  </a:lnTo>
                  <a:lnTo>
                    <a:pt x="1819" y="5732"/>
                  </a:lnTo>
                  <a:lnTo>
                    <a:pt x="1877" y="5780"/>
                  </a:lnTo>
                  <a:lnTo>
                    <a:pt x="1906" y="5795"/>
                  </a:lnTo>
                  <a:lnTo>
                    <a:pt x="1930" y="5842"/>
                  </a:lnTo>
                  <a:lnTo>
                    <a:pt x="1967" y="5880"/>
                  </a:lnTo>
                  <a:lnTo>
                    <a:pt x="1982" y="5890"/>
                  </a:lnTo>
                  <a:lnTo>
                    <a:pt x="2019" y="5886"/>
                  </a:lnTo>
                  <a:lnTo>
                    <a:pt x="2106" y="5866"/>
                  </a:lnTo>
                  <a:lnTo>
                    <a:pt x="2148" y="5890"/>
                  </a:lnTo>
                  <a:lnTo>
                    <a:pt x="2158" y="5909"/>
                  </a:lnTo>
                  <a:lnTo>
                    <a:pt x="2167" y="5923"/>
                  </a:lnTo>
                  <a:lnTo>
                    <a:pt x="2182" y="5919"/>
                  </a:lnTo>
                  <a:lnTo>
                    <a:pt x="2206" y="5895"/>
                  </a:lnTo>
                  <a:lnTo>
                    <a:pt x="2219" y="5899"/>
                  </a:lnTo>
                  <a:lnTo>
                    <a:pt x="2253" y="5923"/>
                  </a:lnTo>
                  <a:lnTo>
                    <a:pt x="2282" y="5919"/>
                  </a:lnTo>
                  <a:lnTo>
                    <a:pt x="2301" y="5928"/>
                  </a:lnTo>
                  <a:lnTo>
                    <a:pt x="2306" y="5923"/>
                  </a:lnTo>
                  <a:lnTo>
                    <a:pt x="2315" y="5919"/>
                  </a:lnTo>
                  <a:lnTo>
                    <a:pt x="2343" y="5928"/>
                  </a:lnTo>
                  <a:lnTo>
                    <a:pt x="2353" y="5923"/>
                  </a:lnTo>
                  <a:lnTo>
                    <a:pt x="2391" y="5938"/>
                  </a:lnTo>
                  <a:lnTo>
                    <a:pt x="2395" y="5942"/>
                  </a:lnTo>
                  <a:lnTo>
                    <a:pt x="2401" y="5942"/>
                  </a:lnTo>
                  <a:lnTo>
                    <a:pt x="2401" y="5932"/>
                  </a:lnTo>
                  <a:lnTo>
                    <a:pt x="2406" y="5928"/>
                  </a:lnTo>
                  <a:lnTo>
                    <a:pt x="2401" y="5919"/>
                  </a:lnTo>
                  <a:lnTo>
                    <a:pt x="2406" y="5914"/>
                  </a:lnTo>
                  <a:lnTo>
                    <a:pt x="2401" y="5909"/>
                  </a:lnTo>
                  <a:lnTo>
                    <a:pt x="2395" y="5895"/>
                  </a:lnTo>
                  <a:lnTo>
                    <a:pt x="2386" y="5886"/>
                  </a:lnTo>
                  <a:lnTo>
                    <a:pt x="2401" y="5871"/>
                  </a:lnTo>
                  <a:lnTo>
                    <a:pt x="2391" y="5862"/>
                  </a:lnTo>
                  <a:lnTo>
                    <a:pt x="2406" y="5847"/>
                  </a:lnTo>
                  <a:lnTo>
                    <a:pt x="2406" y="5819"/>
                  </a:lnTo>
                  <a:lnTo>
                    <a:pt x="2419" y="5809"/>
                  </a:lnTo>
                  <a:lnTo>
                    <a:pt x="2439" y="5804"/>
                  </a:lnTo>
                  <a:lnTo>
                    <a:pt x="2472" y="5828"/>
                  </a:lnTo>
                  <a:lnTo>
                    <a:pt x="2519" y="5842"/>
                  </a:lnTo>
                  <a:lnTo>
                    <a:pt x="2558" y="5875"/>
                  </a:lnTo>
                  <a:lnTo>
                    <a:pt x="2582" y="5871"/>
                  </a:lnTo>
                  <a:lnTo>
                    <a:pt x="2595" y="5886"/>
                  </a:lnTo>
                  <a:lnTo>
                    <a:pt x="2653" y="5895"/>
                  </a:lnTo>
                  <a:lnTo>
                    <a:pt x="2667" y="5914"/>
                  </a:lnTo>
                  <a:lnTo>
                    <a:pt x="2677" y="5923"/>
                  </a:lnTo>
                  <a:lnTo>
                    <a:pt x="2682" y="5942"/>
                  </a:lnTo>
                  <a:lnTo>
                    <a:pt x="2701" y="5962"/>
                  </a:lnTo>
                  <a:lnTo>
                    <a:pt x="2734" y="5951"/>
                  </a:lnTo>
                  <a:lnTo>
                    <a:pt x="2753" y="5962"/>
                  </a:lnTo>
                  <a:lnTo>
                    <a:pt x="2810" y="5966"/>
                  </a:lnTo>
                  <a:lnTo>
                    <a:pt x="2810" y="5980"/>
                  </a:lnTo>
                  <a:lnTo>
                    <a:pt x="2824" y="5995"/>
                  </a:lnTo>
                  <a:lnTo>
                    <a:pt x="2830" y="6009"/>
                  </a:lnTo>
                  <a:lnTo>
                    <a:pt x="2839" y="6023"/>
                  </a:lnTo>
                  <a:lnTo>
                    <a:pt x="2843" y="6047"/>
                  </a:lnTo>
                  <a:lnTo>
                    <a:pt x="2853" y="6066"/>
                  </a:lnTo>
                  <a:lnTo>
                    <a:pt x="2872" y="6062"/>
                  </a:lnTo>
                  <a:lnTo>
                    <a:pt x="2872" y="6042"/>
                  </a:lnTo>
                  <a:lnTo>
                    <a:pt x="2882" y="6032"/>
                  </a:lnTo>
                  <a:lnTo>
                    <a:pt x="2901" y="6038"/>
                  </a:lnTo>
                  <a:lnTo>
                    <a:pt x="2924" y="6032"/>
                  </a:lnTo>
                  <a:lnTo>
                    <a:pt x="2953" y="6056"/>
                  </a:lnTo>
                  <a:lnTo>
                    <a:pt x="3030" y="6075"/>
                  </a:lnTo>
                  <a:lnTo>
                    <a:pt x="3030" y="6095"/>
                  </a:lnTo>
                  <a:lnTo>
                    <a:pt x="3058" y="6114"/>
                  </a:lnTo>
                  <a:lnTo>
                    <a:pt x="3048" y="6118"/>
                  </a:lnTo>
                  <a:lnTo>
                    <a:pt x="3039" y="6118"/>
                  </a:lnTo>
                  <a:lnTo>
                    <a:pt x="3024" y="6132"/>
                  </a:lnTo>
                  <a:lnTo>
                    <a:pt x="3024" y="6147"/>
                  </a:lnTo>
                  <a:lnTo>
                    <a:pt x="3015" y="6156"/>
                  </a:lnTo>
                  <a:lnTo>
                    <a:pt x="3015" y="6166"/>
                  </a:lnTo>
                  <a:lnTo>
                    <a:pt x="3019" y="6175"/>
                  </a:lnTo>
                  <a:lnTo>
                    <a:pt x="3077" y="6190"/>
                  </a:lnTo>
                  <a:lnTo>
                    <a:pt x="3110" y="6223"/>
                  </a:lnTo>
                  <a:lnTo>
                    <a:pt x="3139" y="6223"/>
                  </a:lnTo>
                  <a:lnTo>
                    <a:pt x="3148" y="6251"/>
                  </a:lnTo>
                  <a:lnTo>
                    <a:pt x="3153" y="6286"/>
                  </a:lnTo>
                  <a:lnTo>
                    <a:pt x="3182" y="6309"/>
                  </a:lnTo>
                  <a:lnTo>
                    <a:pt x="3219" y="6304"/>
                  </a:lnTo>
                  <a:lnTo>
                    <a:pt x="3267" y="6262"/>
                  </a:lnTo>
                  <a:lnTo>
                    <a:pt x="3301" y="6266"/>
                  </a:lnTo>
                  <a:lnTo>
                    <a:pt x="3334" y="6256"/>
                  </a:lnTo>
                  <a:lnTo>
                    <a:pt x="3362" y="6266"/>
                  </a:lnTo>
                  <a:lnTo>
                    <a:pt x="3395" y="6290"/>
                  </a:lnTo>
                  <a:lnTo>
                    <a:pt x="3434" y="6304"/>
                  </a:lnTo>
                  <a:lnTo>
                    <a:pt x="3462" y="6347"/>
                  </a:lnTo>
                  <a:lnTo>
                    <a:pt x="3491" y="6356"/>
                  </a:lnTo>
                  <a:lnTo>
                    <a:pt x="3501" y="6356"/>
                  </a:lnTo>
                  <a:lnTo>
                    <a:pt x="3515" y="6342"/>
                  </a:lnTo>
                  <a:lnTo>
                    <a:pt x="3577" y="6356"/>
                  </a:lnTo>
                  <a:lnTo>
                    <a:pt x="3582" y="6351"/>
                  </a:lnTo>
                  <a:lnTo>
                    <a:pt x="3572" y="6323"/>
                  </a:lnTo>
                  <a:lnTo>
                    <a:pt x="3586" y="6309"/>
                  </a:lnTo>
                  <a:lnTo>
                    <a:pt x="3595" y="6304"/>
                  </a:lnTo>
                  <a:lnTo>
                    <a:pt x="3629" y="6295"/>
                  </a:lnTo>
                  <a:lnTo>
                    <a:pt x="3643" y="6304"/>
                  </a:lnTo>
                  <a:lnTo>
                    <a:pt x="3658" y="6304"/>
                  </a:lnTo>
                  <a:lnTo>
                    <a:pt x="3691" y="6275"/>
                  </a:lnTo>
                  <a:lnTo>
                    <a:pt x="3710" y="6271"/>
                  </a:lnTo>
                  <a:lnTo>
                    <a:pt x="3739" y="6275"/>
                  </a:lnTo>
                  <a:lnTo>
                    <a:pt x="3753" y="6262"/>
                  </a:lnTo>
                  <a:lnTo>
                    <a:pt x="3767" y="6275"/>
                  </a:lnTo>
                  <a:lnTo>
                    <a:pt x="3810" y="6275"/>
                  </a:lnTo>
                  <a:lnTo>
                    <a:pt x="3839" y="6314"/>
                  </a:lnTo>
                  <a:lnTo>
                    <a:pt x="3858" y="6309"/>
                  </a:lnTo>
                  <a:lnTo>
                    <a:pt x="3891" y="6314"/>
                  </a:lnTo>
                  <a:lnTo>
                    <a:pt x="3882" y="6280"/>
                  </a:lnTo>
                  <a:lnTo>
                    <a:pt x="3867" y="6271"/>
                  </a:lnTo>
                  <a:lnTo>
                    <a:pt x="3871" y="6242"/>
                  </a:lnTo>
                  <a:lnTo>
                    <a:pt x="3843" y="6232"/>
                  </a:lnTo>
                  <a:lnTo>
                    <a:pt x="3824" y="6209"/>
                  </a:lnTo>
                  <a:lnTo>
                    <a:pt x="3824" y="6128"/>
                  </a:lnTo>
                  <a:lnTo>
                    <a:pt x="3839" y="5975"/>
                  </a:lnTo>
                  <a:lnTo>
                    <a:pt x="3853" y="5914"/>
                  </a:lnTo>
                  <a:lnTo>
                    <a:pt x="3843" y="5895"/>
                  </a:lnTo>
                  <a:lnTo>
                    <a:pt x="3848" y="5875"/>
                  </a:lnTo>
                  <a:lnTo>
                    <a:pt x="3867" y="5823"/>
                  </a:lnTo>
                  <a:lnTo>
                    <a:pt x="3924" y="5738"/>
                  </a:lnTo>
                  <a:lnTo>
                    <a:pt x="3986" y="5680"/>
                  </a:lnTo>
                  <a:lnTo>
                    <a:pt x="4034" y="5647"/>
                  </a:lnTo>
                  <a:lnTo>
                    <a:pt x="4086" y="5628"/>
                  </a:lnTo>
                  <a:lnTo>
                    <a:pt x="4153" y="5642"/>
                  </a:lnTo>
                  <a:lnTo>
                    <a:pt x="4238" y="5566"/>
                  </a:lnTo>
                  <a:lnTo>
                    <a:pt x="4282" y="5552"/>
                  </a:lnTo>
                  <a:lnTo>
                    <a:pt x="4291" y="5538"/>
                  </a:lnTo>
                  <a:lnTo>
                    <a:pt x="4329" y="5523"/>
                  </a:lnTo>
                  <a:lnTo>
                    <a:pt x="4371" y="5486"/>
                  </a:lnTo>
                  <a:lnTo>
                    <a:pt x="4406" y="5466"/>
                  </a:lnTo>
                  <a:lnTo>
                    <a:pt x="4467" y="5442"/>
                  </a:lnTo>
                  <a:lnTo>
                    <a:pt x="4519" y="5442"/>
                  </a:lnTo>
                  <a:lnTo>
                    <a:pt x="4538" y="5452"/>
                  </a:lnTo>
                  <a:lnTo>
                    <a:pt x="4543" y="5466"/>
                  </a:lnTo>
                  <a:lnTo>
                    <a:pt x="4538" y="5471"/>
                  </a:lnTo>
                  <a:lnTo>
                    <a:pt x="4534" y="5471"/>
                  </a:lnTo>
                  <a:lnTo>
                    <a:pt x="4529" y="5480"/>
                  </a:lnTo>
                  <a:lnTo>
                    <a:pt x="4524" y="5480"/>
                  </a:lnTo>
                  <a:lnTo>
                    <a:pt x="4534" y="5499"/>
                  </a:lnTo>
                  <a:lnTo>
                    <a:pt x="4543" y="5509"/>
                  </a:lnTo>
                  <a:lnTo>
                    <a:pt x="4553" y="5514"/>
                  </a:lnTo>
                  <a:lnTo>
                    <a:pt x="4591" y="5528"/>
                  </a:lnTo>
                  <a:lnTo>
                    <a:pt x="4695" y="5547"/>
                  </a:lnTo>
                  <a:lnTo>
                    <a:pt x="4729" y="5542"/>
                  </a:lnTo>
                  <a:lnTo>
                    <a:pt x="4782" y="5552"/>
                  </a:lnTo>
                  <a:lnTo>
                    <a:pt x="4801" y="5566"/>
                  </a:lnTo>
                  <a:lnTo>
                    <a:pt x="4805" y="5580"/>
                  </a:lnTo>
                  <a:lnTo>
                    <a:pt x="4805" y="5590"/>
                  </a:lnTo>
                  <a:lnTo>
                    <a:pt x="4786" y="5609"/>
                  </a:lnTo>
                  <a:lnTo>
                    <a:pt x="4805" y="5628"/>
                  </a:lnTo>
                  <a:lnTo>
                    <a:pt x="4843" y="5638"/>
                  </a:lnTo>
                  <a:lnTo>
                    <a:pt x="4910" y="5642"/>
                  </a:lnTo>
                  <a:lnTo>
                    <a:pt x="4948" y="5662"/>
                  </a:lnTo>
                  <a:lnTo>
                    <a:pt x="4977" y="5642"/>
                  </a:lnTo>
                  <a:lnTo>
                    <a:pt x="4962" y="5623"/>
                  </a:lnTo>
                  <a:lnTo>
                    <a:pt x="4958" y="5614"/>
                  </a:lnTo>
                  <a:lnTo>
                    <a:pt x="4962" y="5595"/>
                  </a:lnTo>
                  <a:lnTo>
                    <a:pt x="4971" y="5590"/>
                  </a:lnTo>
                  <a:lnTo>
                    <a:pt x="4971" y="5580"/>
                  </a:lnTo>
                  <a:lnTo>
                    <a:pt x="4991" y="5590"/>
                  </a:lnTo>
                  <a:lnTo>
                    <a:pt x="5010" y="5580"/>
                  </a:lnTo>
                  <a:lnTo>
                    <a:pt x="5029" y="5590"/>
                  </a:lnTo>
                  <a:lnTo>
                    <a:pt x="5034" y="5595"/>
                  </a:lnTo>
                  <a:lnTo>
                    <a:pt x="5038" y="5604"/>
                  </a:lnTo>
                  <a:lnTo>
                    <a:pt x="5048" y="5609"/>
                  </a:lnTo>
                  <a:lnTo>
                    <a:pt x="5043" y="5619"/>
                  </a:lnTo>
                  <a:lnTo>
                    <a:pt x="5071" y="5671"/>
                  </a:lnTo>
                  <a:lnTo>
                    <a:pt x="5182" y="5675"/>
                  </a:lnTo>
                  <a:lnTo>
                    <a:pt x="5234" y="5656"/>
                  </a:lnTo>
                  <a:lnTo>
                    <a:pt x="5253" y="5675"/>
                  </a:lnTo>
                  <a:lnTo>
                    <a:pt x="5262" y="5695"/>
                  </a:lnTo>
                  <a:lnTo>
                    <a:pt x="5258" y="5719"/>
                  </a:lnTo>
                  <a:lnTo>
                    <a:pt x="5267" y="5747"/>
                  </a:lnTo>
                  <a:lnTo>
                    <a:pt x="5253" y="5766"/>
                  </a:lnTo>
                  <a:lnTo>
                    <a:pt x="5253" y="5775"/>
                  </a:lnTo>
                  <a:lnTo>
                    <a:pt x="5319" y="5786"/>
                  </a:lnTo>
                  <a:lnTo>
                    <a:pt x="5343" y="5795"/>
                  </a:lnTo>
                  <a:lnTo>
                    <a:pt x="5362" y="5786"/>
                  </a:lnTo>
                  <a:lnTo>
                    <a:pt x="5382" y="5814"/>
                  </a:lnTo>
                  <a:lnTo>
                    <a:pt x="5401" y="5828"/>
                  </a:lnTo>
                  <a:lnTo>
                    <a:pt x="5419" y="5809"/>
                  </a:lnTo>
                  <a:lnTo>
                    <a:pt x="5443" y="5814"/>
                  </a:lnTo>
                  <a:lnTo>
                    <a:pt x="5458" y="5842"/>
                  </a:lnTo>
                  <a:lnTo>
                    <a:pt x="5495" y="5856"/>
                  </a:lnTo>
                  <a:lnTo>
                    <a:pt x="5519" y="5875"/>
                  </a:lnTo>
                  <a:lnTo>
                    <a:pt x="5519" y="5909"/>
                  </a:lnTo>
                  <a:lnTo>
                    <a:pt x="5538" y="5923"/>
                  </a:lnTo>
                  <a:lnTo>
                    <a:pt x="5558" y="5919"/>
                  </a:lnTo>
                  <a:lnTo>
                    <a:pt x="5577" y="5899"/>
                  </a:lnTo>
                  <a:lnTo>
                    <a:pt x="5577" y="5880"/>
                  </a:lnTo>
                  <a:lnTo>
                    <a:pt x="5586" y="5875"/>
                  </a:lnTo>
                  <a:lnTo>
                    <a:pt x="5638" y="5890"/>
                  </a:lnTo>
                  <a:lnTo>
                    <a:pt x="5658" y="5909"/>
                  </a:lnTo>
                  <a:lnTo>
                    <a:pt x="5705" y="5914"/>
                  </a:lnTo>
                  <a:lnTo>
                    <a:pt x="5710" y="5932"/>
                  </a:lnTo>
                  <a:lnTo>
                    <a:pt x="5705" y="5947"/>
                  </a:lnTo>
                  <a:lnTo>
                    <a:pt x="5725" y="5951"/>
                  </a:lnTo>
                  <a:lnTo>
                    <a:pt x="5734" y="5909"/>
                  </a:lnTo>
                  <a:lnTo>
                    <a:pt x="5758" y="5890"/>
                  </a:lnTo>
                  <a:lnTo>
                    <a:pt x="5801" y="5886"/>
                  </a:lnTo>
                  <a:lnTo>
                    <a:pt x="5847" y="5909"/>
                  </a:lnTo>
                  <a:lnTo>
                    <a:pt x="5862" y="5880"/>
                  </a:lnTo>
                  <a:lnTo>
                    <a:pt x="5877" y="5871"/>
                  </a:lnTo>
                  <a:lnTo>
                    <a:pt x="5943" y="5862"/>
                  </a:lnTo>
                  <a:lnTo>
                    <a:pt x="5982" y="5838"/>
                  </a:lnTo>
                  <a:lnTo>
                    <a:pt x="6019" y="5851"/>
                  </a:lnTo>
                  <a:lnTo>
                    <a:pt x="6043" y="5828"/>
                  </a:lnTo>
                  <a:lnTo>
                    <a:pt x="6043" y="5799"/>
                  </a:lnTo>
                  <a:lnTo>
                    <a:pt x="6058" y="5775"/>
                  </a:lnTo>
                  <a:lnTo>
                    <a:pt x="6047" y="5771"/>
                  </a:lnTo>
                  <a:lnTo>
                    <a:pt x="6005" y="5775"/>
                  </a:lnTo>
                  <a:lnTo>
                    <a:pt x="6001" y="5766"/>
                  </a:lnTo>
                  <a:lnTo>
                    <a:pt x="6077" y="5709"/>
                  </a:lnTo>
                  <a:lnTo>
                    <a:pt x="6101" y="5652"/>
                  </a:lnTo>
                  <a:lnTo>
                    <a:pt x="6158" y="5656"/>
                  </a:lnTo>
                  <a:lnTo>
                    <a:pt x="6201" y="5632"/>
                  </a:lnTo>
                  <a:lnTo>
                    <a:pt x="6210" y="5609"/>
                  </a:lnTo>
                  <a:lnTo>
                    <a:pt x="6225" y="5595"/>
                  </a:lnTo>
                  <a:lnTo>
                    <a:pt x="6219" y="5575"/>
                  </a:lnTo>
                  <a:lnTo>
                    <a:pt x="6238" y="5556"/>
                  </a:lnTo>
                  <a:lnTo>
                    <a:pt x="6262" y="5552"/>
                  </a:lnTo>
                  <a:lnTo>
                    <a:pt x="6277" y="5562"/>
                  </a:lnTo>
                  <a:lnTo>
                    <a:pt x="6310" y="5538"/>
                  </a:lnTo>
                  <a:lnTo>
                    <a:pt x="6334" y="5556"/>
                  </a:lnTo>
                  <a:lnTo>
                    <a:pt x="6334" y="5504"/>
                  </a:lnTo>
                  <a:lnTo>
                    <a:pt x="6338" y="5486"/>
                  </a:lnTo>
                  <a:lnTo>
                    <a:pt x="6353" y="5471"/>
                  </a:lnTo>
                  <a:lnTo>
                    <a:pt x="6381" y="5471"/>
                  </a:lnTo>
                  <a:lnTo>
                    <a:pt x="6410" y="5442"/>
                  </a:lnTo>
                  <a:lnTo>
                    <a:pt x="6438" y="5442"/>
                  </a:lnTo>
                  <a:lnTo>
                    <a:pt x="6447" y="5438"/>
                  </a:lnTo>
                  <a:lnTo>
                    <a:pt x="6453" y="5447"/>
                  </a:lnTo>
                  <a:lnTo>
                    <a:pt x="6467" y="5423"/>
                  </a:lnTo>
                  <a:lnTo>
                    <a:pt x="6510" y="5419"/>
                  </a:lnTo>
                  <a:lnTo>
                    <a:pt x="6505" y="5414"/>
                  </a:lnTo>
                  <a:lnTo>
                    <a:pt x="6519" y="5399"/>
                  </a:lnTo>
                  <a:lnTo>
                    <a:pt x="6525" y="5399"/>
                  </a:lnTo>
                  <a:lnTo>
                    <a:pt x="6538" y="5390"/>
                  </a:lnTo>
                  <a:lnTo>
                    <a:pt x="6547" y="5395"/>
                  </a:lnTo>
                  <a:lnTo>
                    <a:pt x="6558" y="5380"/>
                  </a:lnTo>
                  <a:lnTo>
                    <a:pt x="6577" y="5371"/>
                  </a:lnTo>
                  <a:lnTo>
                    <a:pt x="6562" y="5314"/>
                  </a:lnTo>
                  <a:lnTo>
                    <a:pt x="6562" y="5299"/>
                  </a:lnTo>
                  <a:lnTo>
                    <a:pt x="6601" y="5275"/>
                  </a:lnTo>
                  <a:lnTo>
                    <a:pt x="6610" y="5242"/>
                  </a:lnTo>
                  <a:lnTo>
                    <a:pt x="6658" y="5214"/>
                  </a:lnTo>
                  <a:lnTo>
                    <a:pt x="6667" y="5199"/>
                  </a:lnTo>
                  <a:lnTo>
                    <a:pt x="6662" y="5175"/>
                  </a:lnTo>
                  <a:lnTo>
                    <a:pt x="6686" y="5162"/>
                  </a:lnTo>
                  <a:lnTo>
                    <a:pt x="6695" y="5147"/>
                  </a:lnTo>
                  <a:lnTo>
                    <a:pt x="6691" y="5128"/>
                  </a:lnTo>
                  <a:lnTo>
                    <a:pt x="6671" y="5090"/>
                  </a:lnTo>
                  <a:lnTo>
                    <a:pt x="6671" y="5052"/>
                  </a:lnTo>
                  <a:lnTo>
                    <a:pt x="6658" y="5052"/>
                  </a:lnTo>
                  <a:lnTo>
                    <a:pt x="6638" y="5071"/>
                  </a:lnTo>
                  <a:lnTo>
                    <a:pt x="6571" y="5075"/>
                  </a:lnTo>
                  <a:lnTo>
                    <a:pt x="6525" y="5095"/>
                  </a:lnTo>
                  <a:lnTo>
                    <a:pt x="6491" y="5095"/>
                  </a:lnTo>
                  <a:lnTo>
                    <a:pt x="6477" y="5075"/>
                  </a:lnTo>
                  <a:lnTo>
                    <a:pt x="6434" y="5071"/>
                  </a:lnTo>
                  <a:lnTo>
                    <a:pt x="6419" y="5047"/>
                  </a:lnTo>
                  <a:lnTo>
                    <a:pt x="6401" y="5042"/>
                  </a:lnTo>
                  <a:lnTo>
                    <a:pt x="6371" y="5019"/>
                  </a:lnTo>
                  <a:lnTo>
                    <a:pt x="6358" y="5019"/>
                  </a:lnTo>
                  <a:lnTo>
                    <a:pt x="6325" y="4995"/>
                  </a:lnTo>
                  <a:lnTo>
                    <a:pt x="6301" y="4999"/>
                  </a:lnTo>
                  <a:lnTo>
                    <a:pt x="6286" y="4990"/>
                  </a:lnTo>
                  <a:lnTo>
                    <a:pt x="6271" y="4952"/>
                  </a:lnTo>
                  <a:lnTo>
                    <a:pt x="6258" y="4938"/>
                  </a:lnTo>
                  <a:lnTo>
                    <a:pt x="6229" y="4895"/>
                  </a:lnTo>
                  <a:lnTo>
                    <a:pt x="6214" y="4886"/>
                  </a:lnTo>
                  <a:lnTo>
                    <a:pt x="6219" y="4871"/>
                  </a:lnTo>
                  <a:lnTo>
                    <a:pt x="6219" y="4838"/>
                  </a:lnTo>
                  <a:lnTo>
                    <a:pt x="6247" y="4823"/>
                  </a:lnTo>
                  <a:lnTo>
                    <a:pt x="6214" y="4786"/>
                  </a:lnTo>
                  <a:lnTo>
                    <a:pt x="6201" y="4747"/>
                  </a:lnTo>
                  <a:lnTo>
                    <a:pt x="6214" y="4728"/>
                  </a:lnTo>
                  <a:lnTo>
                    <a:pt x="6229" y="4723"/>
                  </a:lnTo>
                  <a:lnTo>
                    <a:pt x="6243" y="4708"/>
                  </a:lnTo>
                  <a:lnTo>
                    <a:pt x="6253" y="4690"/>
                  </a:lnTo>
                  <a:lnTo>
                    <a:pt x="6267" y="4671"/>
                  </a:lnTo>
                  <a:lnTo>
                    <a:pt x="6258" y="4643"/>
                  </a:lnTo>
                  <a:lnTo>
                    <a:pt x="6267" y="4628"/>
                  </a:lnTo>
                  <a:lnTo>
                    <a:pt x="6281" y="4619"/>
                  </a:lnTo>
                  <a:lnTo>
                    <a:pt x="6334" y="4623"/>
                  </a:lnTo>
                  <a:lnTo>
                    <a:pt x="6329" y="4599"/>
                  </a:lnTo>
                  <a:lnTo>
                    <a:pt x="6314" y="4595"/>
                  </a:lnTo>
                  <a:lnTo>
                    <a:pt x="6310" y="4580"/>
                  </a:lnTo>
                  <a:lnTo>
                    <a:pt x="6305" y="4552"/>
                  </a:lnTo>
                  <a:lnTo>
                    <a:pt x="6295" y="4538"/>
                  </a:lnTo>
                  <a:lnTo>
                    <a:pt x="6305" y="4508"/>
                  </a:lnTo>
                  <a:lnTo>
                    <a:pt x="6295" y="4495"/>
                  </a:lnTo>
                  <a:lnTo>
                    <a:pt x="6258" y="4475"/>
                  </a:lnTo>
                  <a:lnTo>
                    <a:pt x="6243" y="4486"/>
                  </a:lnTo>
                  <a:lnTo>
                    <a:pt x="6214" y="4480"/>
                  </a:lnTo>
                  <a:lnTo>
                    <a:pt x="6153" y="4432"/>
                  </a:lnTo>
                  <a:lnTo>
                    <a:pt x="6162" y="4386"/>
                  </a:lnTo>
                  <a:lnTo>
                    <a:pt x="6147" y="4366"/>
                  </a:lnTo>
                  <a:lnTo>
                    <a:pt x="6153" y="4347"/>
                  </a:lnTo>
                  <a:lnTo>
                    <a:pt x="6138" y="4338"/>
                  </a:lnTo>
                  <a:lnTo>
                    <a:pt x="6110" y="4332"/>
                  </a:lnTo>
                  <a:lnTo>
                    <a:pt x="6105" y="4299"/>
                  </a:lnTo>
                  <a:lnTo>
                    <a:pt x="6086" y="4262"/>
                  </a:lnTo>
                  <a:lnTo>
                    <a:pt x="6110" y="4252"/>
                  </a:lnTo>
                  <a:lnTo>
                    <a:pt x="6119" y="4243"/>
                  </a:lnTo>
                  <a:lnTo>
                    <a:pt x="6158" y="4243"/>
                  </a:lnTo>
                  <a:lnTo>
                    <a:pt x="6171" y="4228"/>
                  </a:lnTo>
                  <a:lnTo>
                    <a:pt x="6219" y="4252"/>
                  </a:lnTo>
                  <a:lnTo>
                    <a:pt x="6238" y="4247"/>
                  </a:lnTo>
                  <a:lnTo>
                    <a:pt x="6243" y="4223"/>
                  </a:lnTo>
                  <a:lnTo>
                    <a:pt x="6271" y="4219"/>
                  </a:lnTo>
                  <a:lnTo>
                    <a:pt x="6291" y="4190"/>
                  </a:lnTo>
                  <a:lnTo>
                    <a:pt x="6334" y="4180"/>
                  </a:lnTo>
                  <a:lnTo>
                    <a:pt x="6347" y="4190"/>
                  </a:lnTo>
                  <a:lnTo>
                    <a:pt x="6381" y="4162"/>
                  </a:lnTo>
                  <a:lnTo>
                    <a:pt x="6386" y="4138"/>
                  </a:lnTo>
                  <a:lnTo>
                    <a:pt x="6377" y="4099"/>
                  </a:lnTo>
                  <a:lnTo>
                    <a:pt x="6405" y="4071"/>
                  </a:lnTo>
                  <a:lnTo>
                    <a:pt x="6419" y="4032"/>
                  </a:lnTo>
                  <a:lnTo>
                    <a:pt x="6381" y="4008"/>
                  </a:lnTo>
                  <a:lnTo>
                    <a:pt x="6371" y="3990"/>
                  </a:lnTo>
                  <a:lnTo>
                    <a:pt x="6377" y="3980"/>
                  </a:lnTo>
                  <a:lnTo>
                    <a:pt x="6347" y="3976"/>
                  </a:lnTo>
                  <a:lnTo>
                    <a:pt x="6347" y="3962"/>
                  </a:lnTo>
                  <a:lnTo>
                    <a:pt x="6319" y="3947"/>
                  </a:lnTo>
                  <a:lnTo>
                    <a:pt x="6314" y="3923"/>
                  </a:lnTo>
                  <a:lnTo>
                    <a:pt x="6314" y="3890"/>
                  </a:lnTo>
                  <a:lnTo>
                    <a:pt x="6305" y="3876"/>
                  </a:lnTo>
                  <a:lnTo>
                    <a:pt x="6319" y="3838"/>
                  </a:lnTo>
                  <a:lnTo>
                    <a:pt x="6301" y="3828"/>
                  </a:lnTo>
                  <a:lnTo>
                    <a:pt x="6277" y="3828"/>
                  </a:lnTo>
                  <a:lnTo>
                    <a:pt x="6262" y="3804"/>
                  </a:lnTo>
                  <a:lnTo>
                    <a:pt x="6234" y="3795"/>
                  </a:lnTo>
                  <a:lnTo>
                    <a:pt x="6214" y="3762"/>
                  </a:lnTo>
                  <a:lnTo>
                    <a:pt x="6210" y="3719"/>
                  </a:lnTo>
                  <a:lnTo>
                    <a:pt x="6214" y="3699"/>
                  </a:lnTo>
                  <a:lnTo>
                    <a:pt x="6214" y="3686"/>
                  </a:lnTo>
                  <a:lnTo>
                    <a:pt x="6225" y="3676"/>
                  </a:lnTo>
                  <a:lnTo>
                    <a:pt x="6238" y="3671"/>
                  </a:lnTo>
                  <a:lnTo>
                    <a:pt x="6247" y="3680"/>
                  </a:lnTo>
                  <a:lnTo>
                    <a:pt x="6258" y="3666"/>
                  </a:lnTo>
                  <a:lnTo>
                    <a:pt x="6277" y="3671"/>
                  </a:lnTo>
                  <a:lnTo>
                    <a:pt x="6291" y="3666"/>
                  </a:lnTo>
                  <a:lnTo>
                    <a:pt x="6325" y="3647"/>
                  </a:lnTo>
                  <a:lnTo>
                    <a:pt x="6338" y="3619"/>
                  </a:lnTo>
                  <a:lnTo>
                    <a:pt x="6353" y="3609"/>
                  </a:lnTo>
                  <a:lnTo>
                    <a:pt x="6347" y="3580"/>
                  </a:lnTo>
                  <a:lnTo>
                    <a:pt x="6338" y="3571"/>
                  </a:lnTo>
                  <a:lnTo>
                    <a:pt x="6343" y="3556"/>
                  </a:lnTo>
                  <a:lnTo>
                    <a:pt x="6325" y="3538"/>
                  </a:lnTo>
                  <a:lnTo>
                    <a:pt x="6295" y="3490"/>
                  </a:lnTo>
                  <a:lnTo>
                    <a:pt x="6271" y="3504"/>
                  </a:lnTo>
                  <a:lnTo>
                    <a:pt x="6262" y="3499"/>
                  </a:lnTo>
                  <a:lnTo>
                    <a:pt x="6262" y="3490"/>
                  </a:lnTo>
                  <a:lnTo>
                    <a:pt x="6271" y="3476"/>
                  </a:lnTo>
                  <a:lnTo>
                    <a:pt x="6267" y="3462"/>
                  </a:lnTo>
                  <a:lnTo>
                    <a:pt x="6277" y="3438"/>
                  </a:lnTo>
                  <a:lnTo>
                    <a:pt x="6229" y="3432"/>
                  </a:lnTo>
                  <a:lnTo>
                    <a:pt x="6219" y="3419"/>
                  </a:lnTo>
                  <a:lnTo>
                    <a:pt x="6219" y="3404"/>
                  </a:lnTo>
                  <a:lnTo>
                    <a:pt x="6229" y="3390"/>
                  </a:lnTo>
                  <a:lnTo>
                    <a:pt x="6229" y="3367"/>
                  </a:lnTo>
                  <a:lnTo>
                    <a:pt x="6258" y="3328"/>
                  </a:lnTo>
                  <a:lnTo>
                    <a:pt x="6262" y="3314"/>
                  </a:lnTo>
                  <a:lnTo>
                    <a:pt x="6262" y="3304"/>
                  </a:lnTo>
                  <a:lnTo>
                    <a:pt x="6219" y="3262"/>
                  </a:lnTo>
                  <a:lnTo>
                    <a:pt x="6214" y="3247"/>
                  </a:lnTo>
                  <a:lnTo>
                    <a:pt x="6229" y="3228"/>
                  </a:lnTo>
                  <a:lnTo>
                    <a:pt x="6243" y="3186"/>
                  </a:lnTo>
                  <a:lnTo>
                    <a:pt x="6162" y="316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31AAFB35-285E-4524-B43E-75F4395F0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4" y="4"/>
              <a:ext cx="1449" cy="1403"/>
            </a:xfrm>
            <a:custGeom>
              <a:avLst/>
              <a:gdLst>
                <a:gd name="T0" fmla="*/ 3162 w 4347"/>
                <a:gd name="T1" fmla="*/ 4052 h 4209"/>
                <a:gd name="T2" fmla="*/ 3190 w 4347"/>
                <a:gd name="T3" fmla="*/ 4143 h 4209"/>
                <a:gd name="T4" fmla="*/ 3014 w 4347"/>
                <a:gd name="T5" fmla="*/ 4204 h 4209"/>
                <a:gd name="T6" fmla="*/ 3081 w 4347"/>
                <a:gd name="T7" fmla="*/ 4128 h 4209"/>
                <a:gd name="T8" fmla="*/ 3062 w 4347"/>
                <a:gd name="T9" fmla="*/ 3981 h 4209"/>
                <a:gd name="T10" fmla="*/ 3199 w 4347"/>
                <a:gd name="T11" fmla="*/ 3761 h 4209"/>
                <a:gd name="T12" fmla="*/ 3295 w 4347"/>
                <a:gd name="T13" fmla="*/ 3572 h 4209"/>
                <a:gd name="T14" fmla="*/ 3457 w 4347"/>
                <a:gd name="T15" fmla="*/ 3452 h 4209"/>
                <a:gd name="T16" fmla="*/ 3595 w 4347"/>
                <a:gd name="T17" fmla="*/ 3291 h 4209"/>
                <a:gd name="T18" fmla="*/ 3562 w 4347"/>
                <a:gd name="T19" fmla="*/ 3233 h 4209"/>
                <a:gd name="T20" fmla="*/ 3623 w 4347"/>
                <a:gd name="T21" fmla="*/ 3119 h 4209"/>
                <a:gd name="T22" fmla="*/ 3757 w 4347"/>
                <a:gd name="T23" fmla="*/ 3172 h 4209"/>
                <a:gd name="T24" fmla="*/ 3886 w 4347"/>
                <a:gd name="T25" fmla="*/ 3148 h 4209"/>
                <a:gd name="T26" fmla="*/ 3943 w 4347"/>
                <a:gd name="T27" fmla="*/ 3076 h 4209"/>
                <a:gd name="T28" fmla="*/ 3923 w 4347"/>
                <a:gd name="T29" fmla="*/ 2961 h 4209"/>
                <a:gd name="T30" fmla="*/ 3966 w 4347"/>
                <a:gd name="T31" fmla="*/ 2772 h 4209"/>
                <a:gd name="T32" fmla="*/ 4029 w 4347"/>
                <a:gd name="T33" fmla="*/ 2509 h 4209"/>
                <a:gd name="T34" fmla="*/ 4105 w 4347"/>
                <a:gd name="T35" fmla="*/ 2300 h 4209"/>
                <a:gd name="T36" fmla="*/ 4233 w 4347"/>
                <a:gd name="T37" fmla="*/ 2076 h 4209"/>
                <a:gd name="T38" fmla="*/ 4247 w 4347"/>
                <a:gd name="T39" fmla="*/ 1891 h 4209"/>
                <a:gd name="T40" fmla="*/ 4090 w 4347"/>
                <a:gd name="T41" fmla="*/ 1862 h 4209"/>
                <a:gd name="T42" fmla="*/ 3953 w 4347"/>
                <a:gd name="T43" fmla="*/ 1781 h 4209"/>
                <a:gd name="T44" fmla="*/ 3877 w 4347"/>
                <a:gd name="T45" fmla="*/ 1772 h 4209"/>
                <a:gd name="T46" fmla="*/ 3753 w 4347"/>
                <a:gd name="T47" fmla="*/ 1772 h 4209"/>
                <a:gd name="T48" fmla="*/ 3705 w 4347"/>
                <a:gd name="T49" fmla="*/ 1729 h 4209"/>
                <a:gd name="T50" fmla="*/ 3605 w 4347"/>
                <a:gd name="T51" fmla="*/ 1705 h 4209"/>
                <a:gd name="T52" fmla="*/ 3538 w 4347"/>
                <a:gd name="T53" fmla="*/ 1700 h 4209"/>
                <a:gd name="T54" fmla="*/ 3462 w 4347"/>
                <a:gd name="T55" fmla="*/ 1585 h 4209"/>
                <a:gd name="T56" fmla="*/ 3457 w 4347"/>
                <a:gd name="T57" fmla="*/ 1529 h 4209"/>
                <a:gd name="T58" fmla="*/ 3310 w 4347"/>
                <a:gd name="T59" fmla="*/ 1452 h 4209"/>
                <a:gd name="T60" fmla="*/ 3181 w 4347"/>
                <a:gd name="T61" fmla="*/ 1491 h 4209"/>
                <a:gd name="T62" fmla="*/ 3077 w 4347"/>
                <a:gd name="T63" fmla="*/ 1424 h 4209"/>
                <a:gd name="T64" fmla="*/ 3034 w 4347"/>
                <a:gd name="T65" fmla="*/ 1391 h 4209"/>
                <a:gd name="T66" fmla="*/ 2957 w 4347"/>
                <a:gd name="T67" fmla="*/ 1429 h 4209"/>
                <a:gd name="T68" fmla="*/ 2843 w 4347"/>
                <a:gd name="T69" fmla="*/ 1333 h 4209"/>
                <a:gd name="T70" fmla="*/ 2719 w 4347"/>
                <a:gd name="T71" fmla="*/ 1243 h 4209"/>
                <a:gd name="T72" fmla="*/ 2567 w 4347"/>
                <a:gd name="T73" fmla="*/ 1167 h 4209"/>
                <a:gd name="T74" fmla="*/ 2557 w 4347"/>
                <a:gd name="T75" fmla="*/ 1005 h 4209"/>
                <a:gd name="T76" fmla="*/ 2590 w 4347"/>
                <a:gd name="T77" fmla="*/ 900 h 4209"/>
                <a:gd name="T78" fmla="*/ 2529 w 4347"/>
                <a:gd name="T79" fmla="*/ 905 h 4209"/>
                <a:gd name="T80" fmla="*/ 2395 w 4347"/>
                <a:gd name="T81" fmla="*/ 1029 h 4209"/>
                <a:gd name="T82" fmla="*/ 2219 w 4347"/>
                <a:gd name="T83" fmla="*/ 996 h 4209"/>
                <a:gd name="T84" fmla="*/ 2253 w 4347"/>
                <a:gd name="T85" fmla="*/ 914 h 4209"/>
                <a:gd name="T86" fmla="*/ 2253 w 4347"/>
                <a:gd name="T87" fmla="*/ 748 h 4209"/>
                <a:gd name="T88" fmla="*/ 2190 w 4347"/>
                <a:gd name="T89" fmla="*/ 714 h 4209"/>
                <a:gd name="T90" fmla="*/ 1995 w 4347"/>
                <a:gd name="T91" fmla="*/ 700 h 4209"/>
                <a:gd name="T92" fmla="*/ 1900 w 4347"/>
                <a:gd name="T93" fmla="*/ 538 h 4209"/>
                <a:gd name="T94" fmla="*/ 1790 w 4347"/>
                <a:gd name="T95" fmla="*/ 500 h 4209"/>
                <a:gd name="T96" fmla="*/ 1762 w 4347"/>
                <a:gd name="T97" fmla="*/ 344 h 4209"/>
                <a:gd name="T98" fmla="*/ 1614 w 4347"/>
                <a:gd name="T99" fmla="*/ 333 h 4209"/>
                <a:gd name="T100" fmla="*/ 1519 w 4347"/>
                <a:gd name="T101" fmla="*/ 262 h 4209"/>
                <a:gd name="T102" fmla="*/ 1481 w 4347"/>
                <a:gd name="T103" fmla="*/ 120 h 4209"/>
                <a:gd name="T104" fmla="*/ 1300 w 4347"/>
                <a:gd name="T105" fmla="*/ 33 h 4209"/>
                <a:gd name="T106" fmla="*/ 1038 w 4347"/>
                <a:gd name="T107" fmla="*/ 72 h 4209"/>
                <a:gd name="T108" fmla="*/ 905 w 4347"/>
                <a:gd name="T109" fmla="*/ 272 h 4209"/>
                <a:gd name="T110" fmla="*/ 914 w 4347"/>
                <a:gd name="T111" fmla="*/ 557 h 4209"/>
                <a:gd name="T112" fmla="*/ 919 w 4347"/>
                <a:gd name="T113" fmla="*/ 676 h 4209"/>
                <a:gd name="T114" fmla="*/ 819 w 4347"/>
                <a:gd name="T115" fmla="*/ 686 h 4209"/>
                <a:gd name="T116" fmla="*/ 514 w 4347"/>
                <a:gd name="T117" fmla="*/ 867 h 4209"/>
                <a:gd name="T118" fmla="*/ 71 w 4347"/>
                <a:gd name="T119" fmla="*/ 1000 h 4209"/>
                <a:gd name="T120" fmla="*/ 62 w 4347"/>
                <a:gd name="T121" fmla="*/ 1196 h 4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4347" h="4209">
                  <a:moveTo>
                    <a:pt x="3414" y="3967"/>
                  </a:moveTo>
                  <a:lnTo>
                    <a:pt x="3323" y="3961"/>
                  </a:lnTo>
                  <a:lnTo>
                    <a:pt x="3271" y="3991"/>
                  </a:lnTo>
                  <a:lnTo>
                    <a:pt x="3219" y="4000"/>
                  </a:lnTo>
                  <a:lnTo>
                    <a:pt x="3171" y="4033"/>
                  </a:lnTo>
                  <a:lnTo>
                    <a:pt x="3162" y="4048"/>
                  </a:lnTo>
                  <a:lnTo>
                    <a:pt x="3162" y="4052"/>
                  </a:lnTo>
                  <a:lnTo>
                    <a:pt x="3157" y="4057"/>
                  </a:lnTo>
                  <a:lnTo>
                    <a:pt x="3147" y="4072"/>
                  </a:lnTo>
                  <a:lnTo>
                    <a:pt x="3162" y="4081"/>
                  </a:lnTo>
                  <a:lnTo>
                    <a:pt x="3157" y="4100"/>
                  </a:lnTo>
                  <a:lnTo>
                    <a:pt x="3171" y="4119"/>
                  </a:lnTo>
                  <a:lnTo>
                    <a:pt x="3195" y="4124"/>
                  </a:lnTo>
                  <a:lnTo>
                    <a:pt x="3190" y="4143"/>
                  </a:lnTo>
                  <a:lnTo>
                    <a:pt x="3147" y="4161"/>
                  </a:lnTo>
                  <a:lnTo>
                    <a:pt x="3129" y="4176"/>
                  </a:lnTo>
                  <a:lnTo>
                    <a:pt x="3119" y="4195"/>
                  </a:lnTo>
                  <a:lnTo>
                    <a:pt x="3095" y="4209"/>
                  </a:lnTo>
                  <a:lnTo>
                    <a:pt x="3053" y="4200"/>
                  </a:lnTo>
                  <a:lnTo>
                    <a:pt x="3038" y="4209"/>
                  </a:lnTo>
                  <a:lnTo>
                    <a:pt x="3014" y="4204"/>
                  </a:lnTo>
                  <a:lnTo>
                    <a:pt x="2990" y="4209"/>
                  </a:lnTo>
                  <a:lnTo>
                    <a:pt x="3010" y="4172"/>
                  </a:lnTo>
                  <a:lnTo>
                    <a:pt x="2999" y="4157"/>
                  </a:lnTo>
                  <a:lnTo>
                    <a:pt x="3005" y="4143"/>
                  </a:lnTo>
                  <a:lnTo>
                    <a:pt x="3038" y="4128"/>
                  </a:lnTo>
                  <a:lnTo>
                    <a:pt x="3071" y="4124"/>
                  </a:lnTo>
                  <a:lnTo>
                    <a:pt x="3081" y="4128"/>
                  </a:lnTo>
                  <a:lnTo>
                    <a:pt x="3090" y="4119"/>
                  </a:lnTo>
                  <a:lnTo>
                    <a:pt x="3081" y="4091"/>
                  </a:lnTo>
                  <a:lnTo>
                    <a:pt x="3095" y="4061"/>
                  </a:lnTo>
                  <a:lnTo>
                    <a:pt x="3119" y="4033"/>
                  </a:lnTo>
                  <a:lnTo>
                    <a:pt x="3119" y="4024"/>
                  </a:lnTo>
                  <a:lnTo>
                    <a:pt x="3081" y="3991"/>
                  </a:lnTo>
                  <a:lnTo>
                    <a:pt x="3062" y="3981"/>
                  </a:lnTo>
                  <a:lnTo>
                    <a:pt x="3077" y="3961"/>
                  </a:lnTo>
                  <a:lnTo>
                    <a:pt x="3077" y="3937"/>
                  </a:lnTo>
                  <a:lnTo>
                    <a:pt x="3119" y="3885"/>
                  </a:lnTo>
                  <a:lnTo>
                    <a:pt x="3114" y="3867"/>
                  </a:lnTo>
                  <a:lnTo>
                    <a:pt x="3099" y="3852"/>
                  </a:lnTo>
                  <a:lnTo>
                    <a:pt x="3105" y="3843"/>
                  </a:lnTo>
                  <a:lnTo>
                    <a:pt x="3199" y="3761"/>
                  </a:lnTo>
                  <a:lnTo>
                    <a:pt x="3238" y="3743"/>
                  </a:lnTo>
                  <a:lnTo>
                    <a:pt x="3295" y="3700"/>
                  </a:lnTo>
                  <a:lnTo>
                    <a:pt x="3299" y="3685"/>
                  </a:lnTo>
                  <a:lnTo>
                    <a:pt x="3290" y="3667"/>
                  </a:lnTo>
                  <a:lnTo>
                    <a:pt x="3305" y="3633"/>
                  </a:lnTo>
                  <a:lnTo>
                    <a:pt x="3310" y="3605"/>
                  </a:lnTo>
                  <a:lnTo>
                    <a:pt x="3295" y="3572"/>
                  </a:lnTo>
                  <a:lnTo>
                    <a:pt x="3329" y="3537"/>
                  </a:lnTo>
                  <a:lnTo>
                    <a:pt x="3338" y="3537"/>
                  </a:lnTo>
                  <a:lnTo>
                    <a:pt x="3410" y="3519"/>
                  </a:lnTo>
                  <a:lnTo>
                    <a:pt x="3423" y="3495"/>
                  </a:lnTo>
                  <a:lnTo>
                    <a:pt x="3457" y="3481"/>
                  </a:lnTo>
                  <a:lnTo>
                    <a:pt x="3447" y="3467"/>
                  </a:lnTo>
                  <a:lnTo>
                    <a:pt x="3457" y="3452"/>
                  </a:lnTo>
                  <a:lnTo>
                    <a:pt x="3471" y="3443"/>
                  </a:lnTo>
                  <a:lnTo>
                    <a:pt x="3477" y="3428"/>
                  </a:lnTo>
                  <a:lnTo>
                    <a:pt x="3510" y="3414"/>
                  </a:lnTo>
                  <a:lnTo>
                    <a:pt x="3543" y="3385"/>
                  </a:lnTo>
                  <a:lnTo>
                    <a:pt x="3538" y="3381"/>
                  </a:lnTo>
                  <a:lnTo>
                    <a:pt x="3595" y="3328"/>
                  </a:lnTo>
                  <a:lnTo>
                    <a:pt x="3595" y="3291"/>
                  </a:lnTo>
                  <a:lnTo>
                    <a:pt x="3623" y="3281"/>
                  </a:lnTo>
                  <a:lnTo>
                    <a:pt x="3633" y="3261"/>
                  </a:lnTo>
                  <a:lnTo>
                    <a:pt x="3647" y="3257"/>
                  </a:lnTo>
                  <a:lnTo>
                    <a:pt x="3657" y="3248"/>
                  </a:lnTo>
                  <a:lnTo>
                    <a:pt x="3653" y="3233"/>
                  </a:lnTo>
                  <a:lnTo>
                    <a:pt x="3638" y="3224"/>
                  </a:lnTo>
                  <a:lnTo>
                    <a:pt x="3562" y="3233"/>
                  </a:lnTo>
                  <a:lnTo>
                    <a:pt x="3566" y="3214"/>
                  </a:lnTo>
                  <a:lnTo>
                    <a:pt x="3577" y="3205"/>
                  </a:lnTo>
                  <a:lnTo>
                    <a:pt x="3581" y="3195"/>
                  </a:lnTo>
                  <a:lnTo>
                    <a:pt x="3595" y="3191"/>
                  </a:lnTo>
                  <a:lnTo>
                    <a:pt x="3595" y="3172"/>
                  </a:lnTo>
                  <a:lnTo>
                    <a:pt x="3629" y="3152"/>
                  </a:lnTo>
                  <a:lnTo>
                    <a:pt x="3623" y="3119"/>
                  </a:lnTo>
                  <a:lnTo>
                    <a:pt x="3643" y="3114"/>
                  </a:lnTo>
                  <a:lnTo>
                    <a:pt x="3677" y="3128"/>
                  </a:lnTo>
                  <a:lnTo>
                    <a:pt x="3705" y="3114"/>
                  </a:lnTo>
                  <a:lnTo>
                    <a:pt x="3733" y="3128"/>
                  </a:lnTo>
                  <a:lnTo>
                    <a:pt x="3729" y="3161"/>
                  </a:lnTo>
                  <a:lnTo>
                    <a:pt x="3729" y="3167"/>
                  </a:lnTo>
                  <a:lnTo>
                    <a:pt x="3757" y="3172"/>
                  </a:lnTo>
                  <a:lnTo>
                    <a:pt x="3766" y="3185"/>
                  </a:lnTo>
                  <a:lnTo>
                    <a:pt x="3814" y="3172"/>
                  </a:lnTo>
                  <a:lnTo>
                    <a:pt x="3819" y="3172"/>
                  </a:lnTo>
                  <a:lnTo>
                    <a:pt x="3823" y="3176"/>
                  </a:lnTo>
                  <a:lnTo>
                    <a:pt x="3843" y="3181"/>
                  </a:lnTo>
                  <a:lnTo>
                    <a:pt x="3866" y="3167"/>
                  </a:lnTo>
                  <a:lnTo>
                    <a:pt x="3886" y="3148"/>
                  </a:lnTo>
                  <a:lnTo>
                    <a:pt x="3871" y="3138"/>
                  </a:lnTo>
                  <a:lnTo>
                    <a:pt x="3871" y="3128"/>
                  </a:lnTo>
                  <a:lnTo>
                    <a:pt x="3895" y="3143"/>
                  </a:lnTo>
                  <a:lnTo>
                    <a:pt x="3914" y="3124"/>
                  </a:lnTo>
                  <a:lnTo>
                    <a:pt x="3923" y="3105"/>
                  </a:lnTo>
                  <a:lnTo>
                    <a:pt x="3914" y="3095"/>
                  </a:lnTo>
                  <a:lnTo>
                    <a:pt x="3943" y="3076"/>
                  </a:lnTo>
                  <a:lnTo>
                    <a:pt x="3943" y="3067"/>
                  </a:lnTo>
                  <a:lnTo>
                    <a:pt x="3957" y="3067"/>
                  </a:lnTo>
                  <a:lnTo>
                    <a:pt x="3962" y="3052"/>
                  </a:lnTo>
                  <a:lnTo>
                    <a:pt x="3962" y="3043"/>
                  </a:lnTo>
                  <a:lnTo>
                    <a:pt x="3953" y="3019"/>
                  </a:lnTo>
                  <a:lnTo>
                    <a:pt x="3923" y="2991"/>
                  </a:lnTo>
                  <a:lnTo>
                    <a:pt x="3923" y="2961"/>
                  </a:lnTo>
                  <a:lnTo>
                    <a:pt x="3938" y="2943"/>
                  </a:lnTo>
                  <a:lnTo>
                    <a:pt x="3943" y="2928"/>
                  </a:lnTo>
                  <a:lnTo>
                    <a:pt x="3933" y="2896"/>
                  </a:lnTo>
                  <a:lnTo>
                    <a:pt x="3953" y="2848"/>
                  </a:lnTo>
                  <a:lnTo>
                    <a:pt x="3953" y="2819"/>
                  </a:lnTo>
                  <a:lnTo>
                    <a:pt x="3966" y="2800"/>
                  </a:lnTo>
                  <a:lnTo>
                    <a:pt x="3966" y="2772"/>
                  </a:lnTo>
                  <a:lnTo>
                    <a:pt x="3990" y="2738"/>
                  </a:lnTo>
                  <a:lnTo>
                    <a:pt x="3986" y="2719"/>
                  </a:lnTo>
                  <a:lnTo>
                    <a:pt x="3962" y="2685"/>
                  </a:lnTo>
                  <a:lnTo>
                    <a:pt x="3971" y="2624"/>
                  </a:lnTo>
                  <a:lnTo>
                    <a:pt x="3971" y="2619"/>
                  </a:lnTo>
                  <a:lnTo>
                    <a:pt x="4005" y="2567"/>
                  </a:lnTo>
                  <a:lnTo>
                    <a:pt x="4029" y="2509"/>
                  </a:lnTo>
                  <a:lnTo>
                    <a:pt x="4033" y="2481"/>
                  </a:lnTo>
                  <a:lnTo>
                    <a:pt x="4043" y="2467"/>
                  </a:lnTo>
                  <a:lnTo>
                    <a:pt x="4066" y="2448"/>
                  </a:lnTo>
                  <a:lnTo>
                    <a:pt x="4062" y="2396"/>
                  </a:lnTo>
                  <a:lnTo>
                    <a:pt x="4081" y="2348"/>
                  </a:lnTo>
                  <a:lnTo>
                    <a:pt x="4086" y="2319"/>
                  </a:lnTo>
                  <a:lnTo>
                    <a:pt x="4105" y="2300"/>
                  </a:lnTo>
                  <a:lnTo>
                    <a:pt x="4105" y="2238"/>
                  </a:lnTo>
                  <a:lnTo>
                    <a:pt x="4129" y="2196"/>
                  </a:lnTo>
                  <a:lnTo>
                    <a:pt x="4153" y="2176"/>
                  </a:lnTo>
                  <a:lnTo>
                    <a:pt x="4195" y="2133"/>
                  </a:lnTo>
                  <a:lnTo>
                    <a:pt x="4199" y="2100"/>
                  </a:lnTo>
                  <a:lnTo>
                    <a:pt x="4223" y="2100"/>
                  </a:lnTo>
                  <a:lnTo>
                    <a:pt x="4233" y="2076"/>
                  </a:lnTo>
                  <a:lnTo>
                    <a:pt x="4257" y="2072"/>
                  </a:lnTo>
                  <a:lnTo>
                    <a:pt x="4271" y="2052"/>
                  </a:lnTo>
                  <a:lnTo>
                    <a:pt x="4323" y="1943"/>
                  </a:lnTo>
                  <a:lnTo>
                    <a:pt x="4347" y="1933"/>
                  </a:lnTo>
                  <a:lnTo>
                    <a:pt x="4277" y="1914"/>
                  </a:lnTo>
                  <a:lnTo>
                    <a:pt x="4257" y="1905"/>
                  </a:lnTo>
                  <a:lnTo>
                    <a:pt x="4247" y="1891"/>
                  </a:lnTo>
                  <a:lnTo>
                    <a:pt x="4210" y="1876"/>
                  </a:lnTo>
                  <a:lnTo>
                    <a:pt x="4190" y="1857"/>
                  </a:lnTo>
                  <a:lnTo>
                    <a:pt x="4177" y="1862"/>
                  </a:lnTo>
                  <a:lnTo>
                    <a:pt x="4162" y="1862"/>
                  </a:lnTo>
                  <a:lnTo>
                    <a:pt x="4147" y="1872"/>
                  </a:lnTo>
                  <a:lnTo>
                    <a:pt x="4114" y="1848"/>
                  </a:lnTo>
                  <a:lnTo>
                    <a:pt x="4090" y="1862"/>
                  </a:lnTo>
                  <a:lnTo>
                    <a:pt x="4062" y="1852"/>
                  </a:lnTo>
                  <a:lnTo>
                    <a:pt x="4047" y="1857"/>
                  </a:lnTo>
                  <a:lnTo>
                    <a:pt x="4029" y="1852"/>
                  </a:lnTo>
                  <a:lnTo>
                    <a:pt x="4019" y="1833"/>
                  </a:lnTo>
                  <a:lnTo>
                    <a:pt x="3986" y="1829"/>
                  </a:lnTo>
                  <a:lnTo>
                    <a:pt x="3971" y="1814"/>
                  </a:lnTo>
                  <a:lnTo>
                    <a:pt x="3953" y="1781"/>
                  </a:lnTo>
                  <a:lnTo>
                    <a:pt x="3957" y="1767"/>
                  </a:lnTo>
                  <a:lnTo>
                    <a:pt x="3947" y="1757"/>
                  </a:lnTo>
                  <a:lnTo>
                    <a:pt x="3933" y="1757"/>
                  </a:lnTo>
                  <a:lnTo>
                    <a:pt x="3914" y="1743"/>
                  </a:lnTo>
                  <a:lnTo>
                    <a:pt x="3886" y="1748"/>
                  </a:lnTo>
                  <a:lnTo>
                    <a:pt x="3886" y="1757"/>
                  </a:lnTo>
                  <a:lnTo>
                    <a:pt x="3877" y="1772"/>
                  </a:lnTo>
                  <a:lnTo>
                    <a:pt x="3862" y="1776"/>
                  </a:lnTo>
                  <a:lnTo>
                    <a:pt x="3843" y="1796"/>
                  </a:lnTo>
                  <a:lnTo>
                    <a:pt x="3814" y="1781"/>
                  </a:lnTo>
                  <a:lnTo>
                    <a:pt x="3790" y="1791"/>
                  </a:lnTo>
                  <a:lnTo>
                    <a:pt x="3781" y="1781"/>
                  </a:lnTo>
                  <a:lnTo>
                    <a:pt x="3766" y="1785"/>
                  </a:lnTo>
                  <a:lnTo>
                    <a:pt x="3753" y="1772"/>
                  </a:lnTo>
                  <a:lnTo>
                    <a:pt x="3743" y="1772"/>
                  </a:lnTo>
                  <a:lnTo>
                    <a:pt x="3743" y="1757"/>
                  </a:lnTo>
                  <a:lnTo>
                    <a:pt x="3729" y="1762"/>
                  </a:lnTo>
                  <a:lnTo>
                    <a:pt x="3729" y="1781"/>
                  </a:lnTo>
                  <a:lnTo>
                    <a:pt x="3714" y="1791"/>
                  </a:lnTo>
                  <a:lnTo>
                    <a:pt x="3699" y="1748"/>
                  </a:lnTo>
                  <a:lnTo>
                    <a:pt x="3705" y="1729"/>
                  </a:lnTo>
                  <a:lnTo>
                    <a:pt x="3690" y="1729"/>
                  </a:lnTo>
                  <a:lnTo>
                    <a:pt x="3677" y="1714"/>
                  </a:lnTo>
                  <a:lnTo>
                    <a:pt x="3662" y="1714"/>
                  </a:lnTo>
                  <a:lnTo>
                    <a:pt x="3647" y="1700"/>
                  </a:lnTo>
                  <a:lnTo>
                    <a:pt x="3633" y="1709"/>
                  </a:lnTo>
                  <a:lnTo>
                    <a:pt x="3610" y="1700"/>
                  </a:lnTo>
                  <a:lnTo>
                    <a:pt x="3605" y="1705"/>
                  </a:lnTo>
                  <a:lnTo>
                    <a:pt x="3610" y="1733"/>
                  </a:lnTo>
                  <a:lnTo>
                    <a:pt x="3599" y="1752"/>
                  </a:lnTo>
                  <a:lnTo>
                    <a:pt x="3566" y="1743"/>
                  </a:lnTo>
                  <a:lnTo>
                    <a:pt x="3547" y="1743"/>
                  </a:lnTo>
                  <a:lnTo>
                    <a:pt x="3533" y="1724"/>
                  </a:lnTo>
                  <a:lnTo>
                    <a:pt x="3543" y="1709"/>
                  </a:lnTo>
                  <a:lnTo>
                    <a:pt x="3538" y="1700"/>
                  </a:lnTo>
                  <a:lnTo>
                    <a:pt x="3529" y="1700"/>
                  </a:lnTo>
                  <a:lnTo>
                    <a:pt x="3523" y="1696"/>
                  </a:lnTo>
                  <a:lnTo>
                    <a:pt x="3519" y="1672"/>
                  </a:lnTo>
                  <a:lnTo>
                    <a:pt x="3510" y="1662"/>
                  </a:lnTo>
                  <a:lnTo>
                    <a:pt x="3510" y="1648"/>
                  </a:lnTo>
                  <a:lnTo>
                    <a:pt x="3481" y="1624"/>
                  </a:lnTo>
                  <a:lnTo>
                    <a:pt x="3462" y="1585"/>
                  </a:lnTo>
                  <a:lnTo>
                    <a:pt x="3462" y="1581"/>
                  </a:lnTo>
                  <a:lnTo>
                    <a:pt x="3471" y="1581"/>
                  </a:lnTo>
                  <a:lnTo>
                    <a:pt x="3477" y="1576"/>
                  </a:lnTo>
                  <a:lnTo>
                    <a:pt x="3466" y="1557"/>
                  </a:lnTo>
                  <a:lnTo>
                    <a:pt x="3447" y="1543"/>
                  </a:lnTo>
                  <a:lnTo>
                    <a:pt x="3447" y="1533"/>
                  </a:lnTo>
                  <a:lnTo>
                    <a:pt x="3457" y="1529"/>
                  </a:lnTo>
                  <a:lnTo>
                    <a:pt x="3390" y="1481"/>
                  </a:lnTo>
                  <a:lnTo>
                    <a:pt x="3371" y="1485"/>
                  </a:lnTo>
                  <a:lnTo>
                    <a:pt x="3357" y="1481"/>
                  </a:lnTo>
                  <a:lnTo>
                    <a:pt x="3357" y="1491"/>
                  </a:lnTo>
                  <a:lnTo>
                    <a:pt x="3338" y="1481"/>
                  </a:lnTo>
                  <a:lnTo>
                    <a:pt x="3319" y="1467"/>
                  </a:lnTo>
                  <a:lnTo>
                    <a:pt x="3310" y="1452"/>
                  </a:lnTo>
                  <a:lnTo>
                    <a:pt x="3290" y="1443"/>
                  </a:lnTo>
                  <a:lnTo>
                    <a:pt x="3257" y="1448"/>
                  </a:lnTo>
                  <a:lnTo>
                    <a:pt x="3243" y="1462"/>
                  </a:lnTo>
                  <a:lnTo>
                    <a:pt x="3229" y="1457"/>
                  </a:lnTo>
                  <a:lnTo>
                    <a:pt x="3210" y="1485"/>
                  </a:lnTo>
                  <a:lnTo>
                    <a:pt x="3195" y="1476"/>
                  </a:lnTo>
                  <a:lnTo>
                    <a:pt x="3181" y="1491"/>
                  </a:lnTo>
                  <a:lnTo>
                    <a:pt x="3153" y="1481"/>
                  </a:lnTo>
                  <a:lnTo>
                    <a:pt x="3147" y="1472"/>
                  </a:lnTo>
                  <a:lnTo>
                    <a:pt x="3147" y="1457"/>
                  </a:lnTo>
                  <a:lnTo>
                    <a:pt x="3134" y="1448"/>
                  </a:lnTo>
                  <a:lnTo>
                    <a:pt x="3105" y="1448"/>
                  </a:lnTo>
                  <a:lnTo>
                    <a:pt x="3081" y="1433"/>
                  </a:lnTo>
                  <a:lnTo>
                    <a:pt x="3077" y="1424"/>
                  </a:lnTo>
                  <a:lnTo>
                    <a:pt x="3077" y="1414"/>
                  </a:lnTo>
                  <a:lnTo>
                    <a:pt x="3066" y="1409"/>
                  </a:lnTo>
                  <a:lnTo>
                    <a:pt x="3066" y="1405"/>
                  </a:lnTo>
                  <a:lnTo>
                    <a:pt x="3062" y="1400"/>
                  </a:lnTo>
                  <a:lnTo>
                    <a:pt x="3053" y="1400"/>
                  </a:lnTo>
                  <a:lnTo>
                    <a:pt x="3043" y="1391"/>
                  </a:lnTo>
                  <a:lnTo>
                    <a:pt x="3034" y="1391"/>
                  </a:lnTo>
                  <a:lnTo>
                    <a:pt x="3034" y="1405"/>
                  </a:lnTo>
                  <a:lnTo>
                    <a:pt x="3023" y="1409"/>
                  </a:lnTo>
                  <a:lnTo>
                    <a:pt x="3023" y="1400"/>
                  </a:lnTo>
                  <a:lnTo>
                    <a:pt x="3005" y="1405"/>
                  </a:lnTo>
                  <a:lnTo>
                    <a:pt x="2981" y="1396"/>
                  </a:lnTo>
                  <a:lnTo>
                    <a:pt x="2962" y="1409"/>
                  </a:lnTo>
                  <a:lnTo>
                    <a:pt x="2957" y="1429"/>
                  </a:lnTo>
                  <a:lnTo>
                    <a:pt x="2929" y="1409"/>
                  </a:lnTo>
                  <a:lnTo>
                    <a:pt x="2877" y="1433"/>
                  </a:lnTo>
                  <a:lnTo>
                    <a:pt x="2867" y="1414"/>
                  </a:lnTo>
                  <a:lnTo>
                    <a:pt x="2877" y="1405"/>
                  </a:lnTo>
                  <a:lnTo>
                    <a:pt x="2867" y="1391"/>
                  </a:lnTo>
                  <a:lnTo>
                    <a:pt x="2871" y="1376"/>
                  </a:lnTo>
                  <a:lnTo>
                    <a:pt x="2843" y="1333"/>
                  </a:lnTo>
                  <a:lnTo>
                    <a:pt x="2819" y="1324"/>
                  </a:lnTo>
                  <a:lnTo>
                    <a:pt x="2799" y="1329"/>
                  </a:lnTo>
                  <a:lnTo>
                    <a:pt x="2799" y="1324"/>
                  </a:lnTo>
                  <a:lnTo>
                    <a:pt x="2810" y="1300"/>
                  </a:lnTo>
                  <a:lnTo>
                    <a:pt x="2790" y="1272"/>
                  </a:lnTo>
                  <a:lnTo>
                    <a:pt x="2734" y="1262"/>
                  </a:lnTo>
                  <a:lnTo>
                    <a:pt x="2719" y="1243"/>
                  </a:lnTo>
                  <a:lnTo>
                    <a:pt x="2710" y="1243"/>
                  </a:lnTo>
                  <a:lnTo>
                    <a:pt x="2690" y="1200"/>
                  </a:lnTo>
                  <a:lnTo>
                    <a:pt x="2653" y="1185"/>
                  </a:lnTo>
                  <a:lnTo>
                    <a:pt x="2638" y="1167"/>
                  </a:lnTo>
                  <a:lnTo>
                    <a:pt x="2629" y="1167"/>
                  </a:lnTo>
                  <a:lnTo>
                    <a:pt x="2599" y="1176"/>
                  </a:lnTo>
                  <a:lnTo>
                    <a:pt x="2567" y="1167"/>
                  </a:lnTo>
                  <a:lnTo>
                    <a:pt x="2576" y="1148"/>
                  </a:lnTo>
                  <a:lnTo>
                    <a:pt x="2571" y="1114"/>
                  </a:lnTo>
                  <a:lnTo>
                    <a:pt x="2590" y="1072"/>
                  </a:lnTo>
                  <a:lnTo>
                    <a:pt x="2571" y="1043"/>
                  </a:lnTo>
                  <a:lnTo>
                    <a:pt x="2543" y="1033"/>
                  </a:lnTo>
                  <a:lnTo>
                    <a:pt x="2543" y="1024"/>
                  </a:lnTo>
                  <a:lnTo>
                    <a:pt x="2557" y="1005"/>
                  </a:lnTo>
                  <a:lnTo>
                    <a:pt x="2562" y="976"/>
                  </a:lnTo>
                  <a:lnTo>
                    <a:pt x="2571" y="967"/>
                  </a:lnTo>
                  <a:lnTo>
                    <a:pt x="2567" y="948"/>
                  </a:lnTo>
                  <a:lnTo>
                    <a:pt x="2576" y="938"/>
                  </a:lnTo>
                  <a:lnTo>
                    <a:pt x="2576" y="920"/>
                  </a:lnTo>
                  <a:lnTo>
                    <a:pt x="2590" y="924"/>
                  </a:lnTo>
                  <a:lnTo>
                    <a:pt x="2590" y="900"/>
                  </a:lnTo>
                  <a:lnTo>
                    <a:pt x="2605" y="891"/>
                  </a:lnTo>
                  <a:lnTo>
                    <a:pt x="2595" y="876"/>
                  </a:lnTo>
                  <a:lnTo>
                    <a:pt x="2576" y="872"/>
                  </a:lnTo>
                  <a:lnTo>
                    <a:pt x="2571" y="862"/>
                  </a:lnTo>
                  <a:lnTo>
                    <a:pt x="2557" y="876"/>
                  </a:lnTo>
                  <a:lnTo>
                    <a:pt x="2538" y="881"/>
                  </a:lnTo>
                  <a:lnTo>
                    <a:pt x="2529" y="905"/>
                  </a:lnTo>
                  <a:lnTo>
                    <a:pt x="2505" y="914"/>
                  </a:lnTo>
                  <a:lnTo>
                    <a:pt x="2495" y="929"/>
                  </a:lnTo>
                  <a:lnTo>
                    <a:pt x="2490" y="938"/>
                  </a:lnTo>
                  <a:lnTo>
                    <a:pt x="2495" y="953"/>
                  </a:lnTo>
                  <a:lnTo>
                    <a:pt x="2486" y="996"/>
                  </a:lnTo>
                  <a:lnTo>
                    <a:pt x="2434" y="1005"/>
                  </a:lnTo>
                  <a:lnTo>
                    <a:pt x="2395" y="1029"/>
                  </a:lnTo>
                  <a:lnTo>
                    <a:pt x="2353" y="1029"/>
                  </a:lnTo>
                  <a:lnTo>
                    <a:pt x="2310" y="1020"/>
                  </a:lnTo>
                  <a:lnTo>
                    <a:pt x="2290" y="1005"/>
                  </a:lnTo>
                  <a:lnTo>
                    <a:pt x="2247" y="1009"/>
                  </a:lnTo>
                  <a:lnTo>
                    <a:pt x="2229" y="1009"/>
                  </a:lnTo>
                  <a:lnTo>
                    <a:pt x="2229" y="1000"/>
                  </a:lnTo>
                  <a:lnTo>
                    <a:pt x="2219" y="996"/>
                  </a:lnTo>
                  <a:lnTo>
                    <a:pt x="2219" y="991"/>
                  </a:lnTo>
                  <a:lnTo>
                    <a:pt x="2205" y="991"/>
                  </a:lnTo>
                  <a:lnTo>
                    <a:pt x="2200" y="985"/>
                  </a:lnTo>
                  <a:lnTo>
                    <a:pt x="2210" y="976"/>
                  </a:lnTo>
                  <a:lnTo>
                    <a:pt x="2200" y="957"/>
                  </a:lnTo>
                  <a:lnTo>
                    <a:pt x="2210" y="938"/>
                  </a:lnTo>
                  <a:lnTo>
                    <a:pt x="2253" y="914"/>
                  </a:lnTo>
                  <a:lnTo>
                    <a:pt x="2243" y="891"/>
                  </a:lnTo>
                  <a:lnTo>
                    <a:pt x="2238" y="862"/>
                  </a:lnTo>
                  <a:lnTo>
                    <a:pt x="2205" y="857"/>
                  </a:lnTo>
                  <a:lnTo>
                    <a:pt x="2219" y="838"/>
                  </a:lnTo>
                  <a:lnTo>
                    <a:pt x="2219" y="796"/>
                  </a:lnTo>
                  <a:lnTo>
                    <a:pt x="2257" y="762"/>
                  </a:lnTo>
                  <a:lnTo>
                    <a:pt x="2253" y="748"/>
                  </a:lnTo>
                  <a:lnTo>
                    <a:pt x="2234" y="738"/>
                  </a:lnTo>
                  <a:lnTo>
                    <a:pt x="2223" y="743"/>
                  </a:lnTo>
                  <a:lnTo>
                    <a:pt x="2229" y="757"/>
                  </a:lnTo>
                  <a:lnTo>
                    <a:pt x="2219" y="757"/>
                  </a:lnTo>
                  <a:lnTo>
                    <a:pt x="2210" y="743"/>
                  </a:lnTo>
                  <a:lnTo>
                    <a:pt x="2210" y="724"/>
                  </a:lnTo>
                  <a:lnTo>
                    <a:pt x="2190" y="714"/>
                  </a:lnTo>
                  <a:lnTo>
                    <a:pt x="2162" y="672"/>
                  </a:lnTo>
                  <a:lnTo>
                    <a:pt x="2095" y="691"/>
                  </a:lnTo>
                  <a:lnTo>
                    <a:pt x="2067" y="672"/>
                  </a:lnTo>
                  <a:lnTo>
                    <a:pt x="2019" y="667"/>
                  </a:lnTo>
                  <a:lnTo>
                    <a:pt x="2010" y="676"/>
                  </a:lnTo>
                  <a:lnTo>
                    <a:pt x="2005" y="696"/>
                  </a:lnTo>
                  <a:lnTo>
                    <a:pt x="1995" y="700"/>
                  </a:lnTo>
                  <a:lnTo>
                    <a:pt x="1976" y="662"/>
                  </a:lnTo>
                  <a:lnTo>
                    <a:pt x="1971" y="643"/>
                  </a:lnTo>
                  <a:lnTo>
                    <a:pt x="1981" y="614"/>
                  </a:lnTo>
                  <a:lnTo>
                    <a:pt x="1976" y="572"/>
                  </a:lnTo>
                  <a:lnTo>
                    <a:pt x="1957" y="543"/>
                  </a:lnTo>
                  <a:lnTo>
                    <a:pt x="1934" y="533"/>
                  </a:lnTo>
                  <a:lnTo>
                    <a:pt x="1900" y="538"/>
                  </a:lnTo>
                  <a:lnTo>
                    <a:pt x="1895" y="533"/>
                  </a:lnTo>
                  <a:lnTo>
                    <a:pt x="1910" y="514"/>
                  </a:lnTo>
                  <a:lnTo>
                    <a:pt x="1900" y="509"/>
                  </a:lnTo>
                  <a:lnTo>
                    <a:pt x="1886" y="505"/>
                  </a:lnTo>
                  <a:lnTo>
                    <a:pt x="1871" y="524"/>
                  </a:lnTo>
                  <a:lnTo>
                    <a:pt x="1834" y="533"/>
                  </a:lnTo>
                  <a:lnTo>
                    <a:pt x="1790" y="500"/>
                  </a:lnTo>
                  <a:lnTo>
                    <a:pt x="1786" y="490"/>
                  </a:lnTo>
                  <a:lnTo>
                    <a:pt x="1790" y="443"/>
                  </a:lnTo>
                  <a:lnTo>
                    <a:pt x="1776" y="390"/>
                  </a:lnTo>
                  <a:lnTo>
                    <a:pt x="1786" y="376"/>
                  </a:lnTo>
                  <a:lnTo>
                    <a:pt x="1786" y="357"/>
                  </a:lnTo>
                  <a:lnTo>
                    <a:pt x="1781" y="344"/>
                  </a:lnTo>
                  <a:lnTo>
                    <a:pt x="1762" y="344"/>
                  </a:lnTo>
                  <a:lnTo>
                    <a:pt x="1747" y="305"/>
                  </a:lnTo>
                  <a:lnTo>
                    <a:pt x="1734" y="281"/>
                  </a:lnTo>
                  <a:lnTo>
                    <a:pt x="1719" y="276"/>
                  </a:lnTo>
                  <a:lnTo>
                    <a:pt x="1710" y="286"/>
                  </a:lnTo>
                  <a:lnTo>
                    <a:pt x="1667" y="286"/>
                  </a:lnTo>
                  <a:lnTo>
                    <a:pt x="1629" y="300"/>
                  </a:lnTo>
                  <a:lnTo>
                    <a:pt x="1614" y="333"/>
                  </a:lnTo>
                  <a:lnTo>
                    <a:pt x="1605" y="344"/>
                  </a:lnTo>
                  <a:lnTo>
                    <a:pt x="1581" y="329"/>
                  </a:lnTo>
                  <a:lnTo>
                    <a:pt x="1576" y="320"/>
                  </a:lnTo>
                  <a:lnTo>
                    <a:pt x="1558" y="320"/>
                  </a:lnTo>
                  <a:lnTo>
                    <a:pt x="1547" y="309"/>
                  </a:lnTo>
                  <a:lnTo>
                    <a:pt x="1543" y="290"/>
                  </a:lnTo>
                  <a:lnTo>
                    <a:pt x="1519" y="262"/>
                  </a:lnTo>
                  <a:lnTo>
                    <a:pt x="1514" y="238"/>
                  </a:lnTo>
                  <a:lnTo>
                    <a:pt x="1505" y="233"/>
                  </a:lnTo>
                  <a:lnTo>
                    <a:pt x="1471" y="229"/>
                  </a:lnTo>
                  <a:lnTo>
                    <a:pt x="1458" y="200"/>
                  </a:lnTo>
                  <a:lnTo>
                    <a:pt x="1467" y="148"/>
                  </a:lnTo>
                  <a:lnTo>
                    <a:pt x="1458" y="144"/>
                  </a:lnTo>
                  <a:lnTo>
                    <a:pt x="1481" y="120"/>
                  </a:lnTo>
                  <a:lnTo>
                    <a:pt x="1471" y="86"/>
                  </a:lnTo>
                  <a:lnTo>
                    <a:pt x="1458" y="72"/>
                  </a:lnTo>
                  <a:lnTo>
                    <a:pt x="1447" y="0"/>
                  </a:lnTo>
                  <a:lnTo>
                    <a:pt x="1400" y="20"/>
                  </a:lnTo>
                  <a:lnTo>
                    <a:pt x="1353" y="29"/>
                  </a:lnTo>
                  <a:lnTo>
                    <a:pt x="1338" y="20"/>
                  </a:lnTo>
                  <a:lnTo>
                    <a:pt x="1300" y="33"/>
                  </a:lnTo>
                  <a:lnTo>
                    <a:pt x="1267" y="29"/>
                  </a:lnTo>
                  <a:lnTo>
                    <a:pt x="1253" y="38"/>
                  </a:lnTo>
                  <a:lnTo>
                    <a:pt x="1253" y="48"/>
                  </a:lnTo>
                  <a:lnTo>
                    <a:pt x="1238" y="33"/>
                  </a:lnTo>
                  <a:lnTo>
                    <a:pt x="1214" y="48"/>
                  </a:lnTo>
                  <a:lnTo>
                    <a:pt x="1195" y="44"/>
                  </a:lnTo>
                  <a:lnTo>
                    <a:pt x="1038" y="72"/>
                  </a:lnTo>
                  <a:lnTo>
                    <a:pt x="995" y="96"/>
                  </a:lnTo>
                  <a:lnTo>
                    <a:pt x="967" y="120"/>
                  </a:lnTo>
                  <a:lnTo>
                    <a:pt x="934" y="133"/>
                  </a:lnTo>
                  <a:lnTo>
                    <a:pt x="934" y="209"/>
                  </a:lnTo>
                  <a:lnTo>
                    <a:pt x="924" y="238"/>
                  </a:lnTo>
                  <a:lnTo>
                    <a:pt x="910" y="253"/>
                  </a:lnTo>
                  <a:lnTo>
                    <a:pt x="905" y="272"/>
                  </a:lnTo>
                  <a:lnTo>
                    <a:pt x="905" y="372"/>
                  </a:lnTo>
                  <a:lnTo>
                    <a:pt x="914" y="405"/>
                  </a:lnTo>
                  <a:lnTo>
                    <a:pt x="900" y="409"/>
                  </a:lnTo>
                  <a:lnTo>
                    <a:pt x="876" y="505"/>
                  </a:lnTo>
                  <a:lnTo>
                    <a:pt x="886" y="524"/>
                  </a:lnTo>
                  <a:lnTo>
                    <a:pt x="910" y="538"/>
                  </a:lnTo>
                  <a:lnTo>
                    <a:pt x="914" y="557"/>
                  </a:lnTo>
                  <a:lnTo>
                    <a:pt x="905" y="543"/>
                  </a:lnTo>
                  <a:lnTo>
                    <a:pt x="871" y="543"/>
                  </a:lnTo>
                  <a:lnTo>
                    <a:pt x="853" y="605"/>
                  </a:lnTo>
                  <a:lnTo>
                    <a:pt x="862" y="624"/>
                  </a:lnTo>
                  <a:lnTo>
                    <a:pt x="881" y="629"/>
                  </a:lnTo>
                  <a:lnTo>
                    <a:pt x="891" y="662"/>
                  </a:lnTo>
                  <a:lnTo>
                    <a:pt x="919" y="676"/>
                  </a:lnTo>
                  <a:lnTo>
                    <a:pt x="919" y="696"/>
                  </a:lnTo>
                  <a:lnTo>
                    <a:pt x="910" y="700"/>
                  </a:lnTo>
                  <a:lnTo>
                    <a:pt x="891" y="686"/>
                  </a:lnTo>
                  <a:lnTo>
                    <a:pt x="871" y="686"/>
                  </a:lnTo>
                  <a:lnTo>
                    <a:pt x="858" y="662"/>
                  </a:lnTo>
                  <a:lnTo>
                    <a:pt x="838" y="667"/>
                  </a:lnTo>
                  <a:lnTo>
                    <a:pt x="819" y="686"/>
                  </a:lnTo>
                  <a:lnTo>
                    <a:pt x="791" y="743"/>
                  </a:lnTo>
                  <a:lnTo>
                    <a:pt x="753" y="772"/>
                  </a:lnTo>
                  <a:lnTo>
                    <a:pt x="729" y="781"/>
                  </a:lnTo>
                  <a:lnTo>
                    <a:pt x="647" y="838"/>
                  </a:lnTo>
                  <a:lnTo>
                    <a:pt x="576" y="867"/>
                  </a:lnTo>
                  <a:lnTo>
                    <a:pt x="547" y="872"/>
                  </a:lnTo>
                  <a:lnTo>
                    <a:pt x="514" y="867"/>
                  </a:lnTo>
                  <a:lnTo>
                    <a:pt x="414" y="891"/>
                  </a:lnTo>
                  <a:lnTo>
                    <a:pt x="371" y="885"/>
                  </a:lnTo>
                  <a:lnTo>
                    <a:pt x="310" y="896"/>
                  </a:lnTo>
                  <a:lnTo>
                    <a:pt x="162" y="967"/>
                  </a:lnTo>
                  <a:lnTo>
                    <a:pt x="95" y="981"/>
                  </a:lnTo>
                  <a:lnTo>
                    <a:pt x="82" y="996"/>
                  </a:lnTo>
                  <a:lnTo>
                    <a:pt x="71" y="1000"/>
                  </a:lnTo>
                  <a:lnTo>
                    <a:pt x="58" y="1038"/>
                  </a:lnTo>
                  <a:lnTo>
                    <a:pt x="0" y="1138"/>
                  </a:lnTo>
                  <a:lnTo>
                    <a:pt x="10" y="1148"/>
                  </a:lnTo>
                  <a:lnTo>
                    <a:pt x="29" y="1172"/>
                  </a:lnTo>
                  <a:lnTo>
                    <a:pt x="29" y="1181"/>
                  </a:lnTo>
                  <a:lnTo>
                    <a:pt x="58" y="1191"/>
                  </a:lnTo>
                  <a:lnTo>
                    <a:pt x="62" y="1196"/>
                  </a:lnTo>
                  <a:lnTo>
                    <a:pt x="158" y="1209"/>
                  </a:lnTo>
                  <a:lnTo>
                    <a:pt x="229" y="1191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10D3A1C5-6E96-4ABF-B8A6-D76FDB054DF5}"/>
                </a:ext>
              </a:extLst>
            </p:cNvPr>
            <p:cNvSpPr>
              <a:spLocks/>
            </p:cNvSpPr>
            <p:nvPr/>
          </p:nvSpPr>
          <p:spPr bwMode="auto">
            <a:xfrm>
              <a:off x="3720" y="2129"/>
              <a:ext cx="5" cy="3"/>
            </a:xfrm>
            <a:custGeom>
              <a:avLst/>
              <a:gdLst>
                <a:gd name="T0" fmla="*/ 14 w 14"/>
                <a:gd name="T1" fmla="*/ 4 h 9"/>
                <a:gd name="T2" fmla="*/ 0 w 14"/>
                <a:gd name="T3" fmla="*/ 0 h 9"/>
                <a:gd name="T4" fmla="*/ 0 w 14"/>
                <a:gd name="T5" fmla="*/ 9 h 9"/>
                <a:gd name="T6" fmla="*/ 9 w 14"/>
                <a:gd name="T7" fmla="*/ 9 h 9"/>
                <a:gd name="T8" fmla="*/ 14 w 14"/>
                <a:gd name="T9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9">
                  <a:moveTo>
                    <a:pt x="14" y="4"/>
                  </a:moveTo>
                  <a:lnTo>
                    <a:pt x="0" y="0"/>
                  </a:lnTo>
                  <a:lnTo>
                    <a:pt x="0" y="9"/>
                  </a:lnTo>
                  <a:lnTo>
                    <a:pt x="9" y="9"/>
                  </a:lnTo>
                  <a:lnTo>
                    <a:pt x="14" y="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0" name="Freeform 29">
              <a:extLst>
                <a:ext uri="{FF2B5EF4-FFF2-40B4-BE49-F238E27FC236}">
                  <a16:creationId xmlns:a16="http://schemas.microsoft.com/office/drawing/2014/main" id="{A93EAFB2-8A84-4795-9340-D6322CADC42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7" y="2281"/>
              <a:ext cx="205" cy="448"/>
            </a:xfrm>
            <a:custGeom>
              <a:avLst/>
              <a:gdLst>
                <a:gd name="T0" fmla="*/ 558 w 614"/>
                <a:gd name="T1" fmla="*/ 19 h 1343"/>
                <a:gd name="T2" fmla="*/ 514 w 614"/>
                <a:gd name="T3" fmla="*/ 0 h 1343"/>
                <a:gd name="T4" fmla="*/ 495 w 614"/>
                <a:gd name="T5" fmla="*/ 4 h 1343"/>
                <a:gd name="T6" fmla="*/ 495 w 614"/>
                <a:gd name="T7" fmla="*/ 71 h 1343"/>
                <a:gd name="T8" fmla="*/ 480 w 614"/>
                <a:gd name="T9" fmla="*/ 119 h 1343"/>
                <a:gd name="T10" fmla="*/ 486 w 614"/>
                <a:gd name="T11" fmla="*/ 176 h 1343"/>
                <a:gd name="T12" fmla="*/ 467 w 614"/>
                <a:gd name="T13" fmla="*/ 262 h 1343"/>
                <a:gd name="T14" fmla="*/ 434 w 614"/>
                <a:gd name="T15" fmla="*/ 238 h 1343"/>
                <a:gd name="T16" fmla="*/ 352 w 614"/>
                <a:gd name="T17" fmla="*/ 228 h 1343"/>
                <a:gd name="T18" fmla="*/ 310 w 614"/>
                <a:gd name="T19" fmla="*/ 286 h 1343"/>
                <a:gd name="T20" fmla="*/ 228 w 614"/>
                <a:gd name="T21" fmla="*/ 300 h 1343"/>
                <a:gd name="T22" fmla="*/ 195 w 614"/>
                <a:gd name="T23" fmla="*/ 323 h 1343"/>
                <a:gd name="T24" fmla="*/ 162 w 614"/>
                <a:gd name="T25" fmla="*/ 338 h 1343"/>
                <a:gd name="T26" fmla="*/ 143 w 614"/>
                <a:gd name="T27" fmla="*/ 367 h 1343"/>
                <a:gd name="T28" fmla="*/ 128 w 614"/>
                <a:gd name="T29" fmla="*/ 358 h 1343"/>
                <a:gd name="T30" fmla="*/ 104 w 614"/>
                <a:gd name="T31" fmla="*/ 347 h 1343"/>
                <a:gd name="T32" fmla="*/ 104 w 614"/>
                <a:gd name="T33" fmla="*/ 367 h 1343"/>
                <a:gd name="T34" fmla="*/ 71 w 614"/>
                <a:gd name="T35" fmla="*/ 400 h 1343"/>
                <a:gd name="T36" fmla="*/ 76 w 614"/>
                <a:gd name="T37" fmla="*/ 438 h 1343"/>
                <a:gd name="T38" fmla="*/ 62 w 614"/>
                <a:gd name="T39" fmla="*/ 476 h 1343"/>
                <a:gd name="T40" fmla="*/ 38 w 614"/>
                <a:gd name="T41" fmla="*/ 481 h 1343"/>
                <a:gd name="T42" fmla="*/ 14 w 614"/>
                <a:gd name="T43" fmla="*/ 510 h 1343"/>
                <a:gd name="T44" fmla="*/ 0 w 614"/>
                <a:gd name="T45" fmla="*/ 538 h 1343"/>
                <a:gd name="T46" fmla="*/ 38 w 614"/>
                <a:gd name="T47" fmla="*/ 562 h 1343"/>
                <a:gd name="T48" fmla="*/ 76 w 614"/>
                <a:gd name="T49" fmla="*/ 600 h 1343"/>
                <a:gd name="T50" fmla="*/ 4 w 614"/>
                <a:gd name="T51" fmla="*/ 628 h 1343"/>
                <a:gd name="T52" fmla="*/ 14 w 614"/>
                <a:gd name="T53" fmla="*/ 704 h 1343"/>
                <a:gd name="T54" fmla="*/ 86 w 614"/>
                <a:gd name="T55" fmla="*/ 734 h 1343"/>
                <a:gd name="T56" fmla="*/ 95 w 614"/>
                <a:gd name="T57" fmla="*/ 795 h 1343"/>
                <a:gd name="T58" fmla="*/ 58 w 614"/>
                <a:gd name="T59" fmla="*/ 838 h 1343"/>
                <a:gd name="T60" fmla="*/ 34 w 614"/>
                <a:gd name="T61" fmla="*/ 895 h 1343"/>
                <a:gd name="T62" fmla="*/ 114 w 614"/>
                <a:gd name="T63" fmla="*/ 881 h 1343"/>
                <a:gd name="T64" fmla="*/ 143 w 614"/>
                <a:gd name="T65" fmla="*/ 904 h 1343"/>
                <a:gd name="T66" fmla="*/ 100 w 614"/>
                <a:gd name="T67" fmla="*/ 986 h 1343"/>
                <a:gd name="T68" fmla="*/ 71 w 614"/>
                <a:gd name="T69" fmla="*/ 1034 h 1343"/>
                <a:gd name="T70" fmla="*/ 123 w 614"/>
                <a:gd name="T71" fmla="*/ 1038 h 1343"/>
                <a:gd name="T72" fmla="*/ 158 w 614"/>
                <a:gd name="T73" fmla="*/ 1062 h 1343"/>
                <a:gd name="T74" fmla="*/ 180 w 614"/>
                <a:gd name="T75" fmla="*/ 1110 h 1343"/>
                <a:gd name="T76" fmla="*/ 134 w 614"/>
                <a:gd name="T77" fmla="*/ 1147 h 1343"/>
                <a:gd name="T78" fmla="*/ 167 w 614"/>
                <a:gd name="T79" fmla="*/ 1195 h 1343"/>
                <a:gd name="T80" fmla="*/ 191 w 614"/>
                <a:gd name="T81" fmla="*/ 1219 h 1343"/>
                <a:gd name="T82" fmla="*/ 304 w 614"/>
                <a:gd name="T83" fmla="*/ 1262 h 1343"/>
                <a:gd name="T84" fmla="*/ 328 w 614"/>
                <a:gd name="T85" fmla="*/ 1319 h 1343"/>
                <a:gd name="T86" fmla="*/ 395 w 614"/>
                <a:gd name="T87" fmla="*/ 1338 h 1343"/>
                <a:gd name="T88" fmla="*/ 404 w 614"/>
                <a:gd name="T89" fmla="*/ 1299 h 1343"/>
                <a:gd name="T90" fmla="*/ 438 w 614"/>
                <a:gd name="T91" fmla="*/ 1252 h 1343"/>
                <a:gd name="T92" fmla="*/ 486 w 614"/>
                <a:gd name="T93" fmla="*/ 1167 h 1343"/>
                <a:gd name="T94" fmla="*/ 447 w 614"/>
                <a:gd name="T95" fmla="*/ 1162 h 1343"/>
                <a:gd name="T96" fmla="*/ 458 w 614"/>
                <a:gd name="T97" fmla="*/ 1138 h 1343"/>
                <a:gd name="T98" fmla="*/ 500 w 614"/>
                <a:gd name="T99" fmla="*/ 1110 h 1343"/>
                <a:gd name="T100" fmla="*/ 514 w 614"/>
                <a:gd name="T101" fmla="*/ 1062 h 1343"/>
                <a:gd name="T102" fmla="*/ 519 w 614"/>
                <a:gd name="T103" fmla="*/ 957 h 1343"/>
                <a:gd name="T104" fmla="*/ 514 w 614"/>
                <a:gd name="T105" fmla="*/ 923 h 1343"/>
                <a:gd name="T106" fmla="*/ 523 w 614"/>
                <a:gd name="T107" fmla="*/ 862 h 1343"/>
                <a:gd name="T108" fmla="*/ 614 w 614"/>
                <a:gd name="T109" fmla="*/ 595 h 1343"/>
                <a:gd name="T110" fmla="*/ 604 w 614"/>
                <a:gd name="T111" fmla="*/ 471 h 1343"/>
                <a:gd name="T112" fmla="*/ 590 w 614"/>
                <a:gd name="T113" fmla="*/ 352 h 1343"/>
                <a:gd name="T114" fmla="*/ 547 w 614"/>
                <a:gd name="T115" fmla="*/ 281 h 1343"/>
                <a:gd name="T116" fmla="*/ 576 w 614"/>
                <a:gd name="T117" fmla="*/ 167 h 1343"/>
                <a:gd name="T118" fmla="*/ 552 w 614"/>
                <a:gd name="T119" fmla="*/ 38 h 13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614" h="1343">
                  <a:moveTo>
                    <a:pt x="552" y="38"/>
                  </a:moveTo>
                  <a:lnTo>
                    <a:pt x="558" y="19"/>
                  </a:lnTo>
                  <a:lnTo>
                    <a:pt x="543" y="4"/>
                  </a:lnTo>
                  <a:lnTo>
                    <a:pt x="514" y="0"/>
                  </a:lnTo>
                  <a:lnTo>
                    <a:pt x="500" y="4"/>
                  </a:lnTo>
                  <a:lnTo>
                    <a:pt x="495" y="4"/>
                  </a:lnTo>
                  <a:lnTo>
                    <a:pt x="490" y="14"/>
                  </a:lnTo>
                  <a:lnTo>
                    <a:pt x="495" y="71"/>
                  </a:lnTo>
                  <a:lnTo>
                    <a:pt x="476" y="90"/>
                  </a:lnTo>
                  <a:lnTo>
                    <a:pt x="480" y="119"/>
                  </a:lnTo>
                  <a:lnTo>
                    <a:pt x="467" y="143"/>
                  </a:lnTo>
                  <a:lnTo>
                    <a:pt x="486" y="176"/>
                  </a:lnTo>
                  <a:lnTo>
                    <a:pt x="486" y="219"/>
                  </a:lnTo>
                  <a:lnTo>
                    <a:pt x="467" y="262"/>
                  </a:lnTo>
                  <a:lnTo>
                    <a:pt x="452" y="271"/>
                  </a:lnTo>
                  <a:lnTo>
                    <a:pt x="434" y="238"/>
                  </a:lnTo>
                  <a:lnTo>
                    <a:pt x="410" y="228"/>
                  </a:lnTo>
                  <a:lnTo>
                    <a:pt x="352" y="228"/>
                  </a:lnTo>
                  <a:lnTo>
                    <a:pt x="314" y="258"/>
                  </a:lnTo>
                  <a:lnTo>
                    <a:pt x="310" y="286"/>
                  </a:lnTo>
                  <a:lnTo>
                    <a:pt x="286" y="300"/>
                  </a:lnTo>
                  <a:lnTo>
                    <a:pt x="228" y="300"/>
                  </a:lnTo>
                  <a:lnTo>
                    <a:pt x="204" y="310"/>
                  </a:lnTo>
                  <a:lnTo>
                    <a:pt x="195" y="323"/>
                  </a:lnTo>
                  <a:lnTo>
                    <a:pt x="162" y="328"/>
                  </a:lnTo>
                  <a:lnTo>
                    <a:pt x="162" y="338"/>
                  </a:lnTo>
                  <a:lnTo>
                    <a:pt x="158" y="358"/>
                  </a:lnTo>
                  <a:lnTo>
                    <a:pt x="143" y="367"/>
                  </a:lnTo>
                  <a:lnTo>
                    <a:pt x="134" y="367"/>
                  </a:lnTo>
                  <a:lnTo>
                    <a:pt x="128" y="358"/>
                  </a:lnTo>
                  <a:lnTo>
                    <a:pt x="110" y="358"/>
                  </a:lnTo>
                  <a:lnTo>
                    <a:pt x="104" y="347"/>
                  </a:lnTo>
                  <a:lnTo>
                    <a:pt x="100" y="352"/>
                  </a:lnTo>
                  <a:lnTo>
                    <a:pt x="104" y="367"/>
                  </a:lnTo>
                  <a:lnTo>
                    <a:pt x="100" y="390"/>
                  </a:lnTo>
                  <a:lnTo>
                    <a:pt x="71" y="400"/>
                  </a:lnTo>
                  <a:lnTo>
                    <a:pt x="62" y="428"/>
                  </a:lnTo>
                  <a:lnTo>
                    <a:pt x="76" y="438"/>
                  </a:lnTo>
                  <a:lnTo>
                    <a:pt x="62" y="458"/>
                  </a:lnTo>
                  <a:lnTo>
                    <a:pt x="62" y="476"/>
                  </a:lnTo>
                  <a:lnTo>
                    <a:pt x="47" y="481"/>
                  </a:lnTo>
                  <a:lnTo>
                    <a:pt x="38" y="481"/>
                  </a:lnTo>
                  <a:lnTo>
                    <a:pt x="34" y="504"/>
                  </a:lnTo>
                  <a:lnTo>
                    <a:pt x="14" y="510"/>
                  </a:lnTo>
                  <a:lnTo>
                    <a:pt x="0" y="519"/>
                  </a:lnTo>
                  <a:lnTo>
                    <a:pt x="0" y="538"/>
                  </a:lnTo>
                  <a:lnTo>
                    <a:pt x="38" y="538"/>
                  </a:lnTo>
                  <a:lnTo>
                    <a:pt x="38" y="562"/>
                  </a:lnTo>
                  <a:lnTo>
                    <a:pt x="62" y="576"/>
                  </a:lnTo>
                  <a:lnTo>
                    <a:pt x="76" y="600"/>
                  </a:lnTo>
                  <a:lnTo>
                    <a:pt x="71" y="610"/>
                  </a:lnTo>
                  <a:lnTo>
                    <a:pt x="4" y="628"/>
                  </a:lnTo>
                  <a:lnTo>
                    <a:pt x="10" y="647"/>
                  </a:lnTo>
                  <a:lnTo>
                    <a:pt x="14" y="704"/>
                  </a:lnTo>
                  <a:lnTo>
                    <a:pt x="62" y="734"/>
                  </a:lnTo>
                  <a:lnTo>
                    <a:pt x="86" y="734"/>
                  </a:lnTo>
                  <a:lnTo>
                    <a:pt x="110" y="781"/>
                  </a:lnTo>
                  <a:lnTo>
                    <a:pt x="95" y="795"/>
                  </a:lnTo>
                  <a:lnTo>
                    <a:pt x="67" y="810"/>
                  </a:lnTo>
                  <a:lnTo>
                    <a:pt x="58" y="838"/>
                  </a:lnTo>
                  <a:lnTo>
                    <a:pt x="28" y="852"/>
                  </a:lnTo>
                  <a:lnTo>
                    <a:pt x="34" y="895"/>
                  </a:lnTo>
                  <a:lnTo>
                    <a:pt x="86" y="895"/>
                  </a:lnTo>
                  <a:lnTo>
                    <a:pt x="114" y="881"/>
                  </a:lnTo>
                  <a:lnTo>
                    <a:pt x="134" y="886"/>
                  </a:lnTo>
                  <a:lnTo>
                    <a:pt x="143" y="904"/>
                  </a:lnTo>
                  <a:lnTo>
                    <a:pt x="123" y="971"/>
                  </a:lnTo>
                  <a:lnTo>
                    <a:pt x="100" y="986"/>
                  </a:lnTo>
                  <a:lnTo>
                    <a:pt x="95" y="1010"/>
                  </a:lnTo>
                  <a:lnTo>
                    <a:pt x="71" y="1034"/>
                  </a:lnTo>
                  <a:lnTo>
                    <a:pt x="91" y="1047"/>
                  </a:lnTo>
                  <a:lnTo>
                    <a:pt x="123" y="1038"/>
                  </a:lnTo>
                  <a:lnTo>
                    <a:pt x="134" y="1062"/>
                  </a:lnTo>
                  <a:lnTo>
                    <a:pt x="158" y="1062"/>
                  </a:lnTo>
                  <a:lnTo>
                    <a:pt x="204" y="1081"/>
                  </a:lnTo>
                  <a:lnTo>
                    <a:pt x="180" y="1110"/>
                  </a:lnTo>
                  <a:lnTo>
                    <a:pt x="143" y="1128"/>
                  </a:lnTo>
                  <a:lnTo>
                    <a:pt x="134" y="1147"/>
                  </a:lnTo>
                  <a:lnTo>
                    <a:pt x="138" y="1181"/>
                  </a:lnTo>
                  <a:lnTo>
                    <a:pt x="167" y="1195"/>
                  </a:lnTo>
                  <a:lnTo>
                    <a:pt x="171" y="1214"/>
                  </a:lnTo>
                  <a:lnTo>
                    <a:pt x="191" y="1219"/>
                  </a:lnTo>
                  <a:lnTo>
                    <a:pt x="219" y="1238"/>
                  </a:lnTo>
                  <a:lnTo>
                    <a:pt x="304" y="1262"/>
                  </a:lnTo>
                  <a:lnTo>
                    <a:pt x="328" y="1286"/>
                  </a:lnTo>
                  <a:lnTo>
                    <a:pt x="328" y="1319"/>
                  </a:lnTo>
                  <a:lnTo>
                    <a:pt x="386" y="1343"/>
                  </a:lnTo>
                  <a:lnTo>
                    <a:pt x="395" y="1338"/>
                  </a:lnTo>
                  <a:lnTo>
                    <a:pt x="419" y="1314"/>
                  </a:lnTo>
                  <a:lnTo>
                    <a:pt x="404" y="1299"/>
                  </a:lnTo>
                  <a:lnTo>
                    <a:pt x="404" y="1290"/>
                  </a:lnTo>
                  <a:lnTo>
                    <a:pt x="438" y="1252"/>
                  </a:lnTo>
                  <a:lnTo>
                    <a:pt x="443" y="1214"/>
                  </a:lnTo>
                  <a:lnTo>
                    <a:pt x="486" y="1167"/>
                  </a:lnTo>
                  <a:lnTo>
                    <a:pt x="467" y="1157"/>
                  </a:lnTo>
                  <a:lnTo>
                    <a:pt x="447" y="1162"/>
                  </a:lnTo>
                  <a:lnTo>
                    <a:pt x="447" y="1152"/>
                  </a:lnTo>
                  <a:lnTo>
                    <a:pt x="458" y="1138"/>
                  </a:lnTo>
                  <a:lnTo>
                    <a:pt x="480" y="1134"/>
                  </a:lnTo>
                  <a:lnTo>
                    <a:pt x="500" y="1110"/>
                  </a:lnTo>
                  <a:lnTo>
                    <a:pt x="500" y="1090"/>
                  </a:lnTo>
                  <a:lnTo>
                    <a:pt x="514" y="1062"/>
                  </a:lnTo>
                  <a:lnTo>
                    <a:pt x="514" y="995"/>
                  </a:lnTo>
                  <a:lnTo>
                    <a:pt x="519" y="957"/>
                  </a:lnTo>
                  <a:lnTo>
                    <a:pt x="514" y="943"/>
                  </a:lnTo>
                  <a:lnTo>
                    <a:pt x="514" y="923"/>
                  </a:lnTo>
                  <a:lnTo>
                    <a:pt x="523" y="890"/>
                  </a:lnTo>
                  <a:lnTo>
                    <a:pt x="523" y="862"/>
                  </a:lnTo>
                  <a:lnTo>
                    <a:pt x="610" y="743"/>
                  </a:lnTo>
                  <a:lnTo>
                    <a:pt x="614" y="595"/>
                  </a:lnTo>
                  <a:lnTo>
                    <a:pt x="600" y="528"/>
                  </a:lnTo>
                  <a:lnTo>
                    <a:pt x="604" y="471"/>
                  </a:lnTo>
                  <a:lnTo>
                    <a:pt x="600" y="381"/>
                  </a:lnTo>
                  <a:lnTo>
                    <a:pt x="590" y="352"/>
                  </a:lnTo>
                  <a:lnTo>
                    <a:pt x="586" y="343"/>
                  </a:lnTo>
                  <a:lnTo>
                    <a:pt x="547" y="281"/>
                  </a:lnTo>
                  <a:lnTo>
                    <a:pt x="562" y="204"/>
                  </a:lnTo>
                  <a:lnTo>
                    <a:pt x="576" y="167"/>
                  </a:lnTo>
                  <a:lnTo>
                    <a:pt x="562" y="67"/>
                  </a:lnTo>
                  <a:lnTo>
                    <a:pt x="552" y="3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1" name="Freeform 30">
              <a:extLst>
                <a:ext uri="{FF2B5EF4-FFF2-40B4-BE49-F238E27FC236}">
                  <a16:creationId xmlns:a16="http://schemas.microsoft.com/office/drawing/2014/main" id="{2F9275E0-F5FF-4396-A8BB-981239E1996B}"/>
                </a:ext>
              </a:extLst>
            </p:cNvPr>
            <p:cNvSpPr>
              <a:spLocks/>
            </p:cNvSpPr>
            <p:nvPr/>
          </p:nvSpPr>
          <p:spPr bwMode="auto">
            <a:xfrm>
              <a:off x="4055" y="2596"/>
              <a:ext cx="3" cy="4"/>
            </a:xfrm>
            <a:custGeom>
              <a:avLst/>
              <a:gdLst>
                <a:gd name="T0" fmla="*/ 0 w 9"/>
                <a:gd name="T1" fmla="*/ 4 h 14"/>
                <a:gd name="T2" fmla="*/ 0 w 9"/>
                <a:gd name="T3" fmla="*/ 14 h 14"/>
                <a:gd name="T4" fmla="*/ 9 w 9"/>
                <a:gd name="T5" fmla="*/ 9 h 14"/>
                <a:gd name="T6" fmla="*/ 9 w 9"/>
                <a:gd name="T7" fmla="*/ 4 h 14"/>
                <a:gd name="T8" fmla="*/ 5 w 9"/>
                <a:gd name="T9" fmla="*/ 0 h 14"/>
                <a:gd name="T10" fmla="*/ 0 w 9"/>
                <a:gd name="T11" fmla="*/ 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14">
                  <a:moveTo>
                    <a:pt x="0" y="4"/>
                  </a:moveTo>
                  <a:lnTo>
                    <a:pt x="0" y="14"/>
                  </a:lnTo>
                  <a:lnTo>
                    <a:pt x="9" y="9"/>
                  </a:lnTo>
                  <a:lnTo>
                    <a:pt x="9" y="4"/>
                  </a:lnTo>
                  <a:lnTo>
                    <a:pt x="5" y="0"/>
                  </a:lnTo>
                  <a:lnTo>
                    <a:pt x="0" y="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2" name="Freeform 31">
              <a:extLst>
                <a:ext uri="{FF2B5EF4-FFF2-40B4-BE49-F238E27FC236}">
                  <a16:creationId xmlns:a16="http://schemas.microsoft.com/office/drawing/2014/main" id="{ABEF71AC-321C-4F2E-9D9B-B05E05705C66}"/>
                </a:ext>
              </a:extLst>
            </p:cNvPr>
            <p:cNvSpPr>
              <a:spLocks/>
            </p:cNvSpPr>
            <p:nvPr/>
          </p:nvSpPr>
          <p:spPr bwMode="auto">
            <a:xfrm>
              <a:off x="4157" y="2726"/>
              <a:ext cx="5" cy="6"/>
            </a:xfrm>
            <a:custGeom>
              <a:avLst/>
              <a:gdLst>
                <a:gd name="T0" fmla="*/ 15 w 15"/>
                <a:gd name="T1" fmla="*/ 13 h 18"/>
                <a:gd name="T2" fmla="*/ 4 w 15"/>
                <a:gd name="T3" fmla="*/ 0 h 18"/>
                <a:gd name="T4" fmla="*/ 0 w 15"/>
                <a:gd name="T5" fmla="*/ 9 h 18"/>
                <a:gd name="T6" fmla="*/ 9 w 15"/>
                <a:gd name="T7" fmla="*/ 13 h 18"/>
                <a:gd name="T8" fmla="*/ 9 w 15"/>
                <a:gd name="T9" fmla="*/ 18 h 18"/>
                <a:gd name="T10" fmla="*/ 15 w 15"/>
                <a:gd name="T11" fmla="*/ 1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" h="18">
                  <a:moveTo>
                    <a:pt x="15" y="13"/>
                  </a:moveTo>
                  <a:lnTo>
                    <a:pt x="4" y="0"/>
                  </a:lnTo>
                  <a:lnTo>
                    <a:pt x="0" y="9"/>
                  </a:lnTo>
                  <a:lnTo>
                    <a:pt x="9" y="13"/>
                  </a:lnTo>
                  <a:lnTo>
                    <a:pt x="9" y="18"/>
                  </a:lnTo>
                  <a:lnTo>
                    <a:pt x="15" y="13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3" name="Freeform 32">
              <a:extLst>
                <a:ext uri="{FF2B5EF4-FFF2-40B4-BE49-F238E27FC236}">
                  <a16:creationId xmlns:a16="http://schemas.microsoft.com/office/drawing/2014/main" id="{6B9F8371-4B0D-484C-83C9-38FBE62363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0" y="401"/>
              <a:ext cx="24" cy="17"/>
            </a:xfrm>
            <a:custGeom>
              <a:avLst/>
              <a:gdLst>
                <a:gd name="T0" fmla="*/ 0 w 71"/>
                <a:gd name="T1" fmla="*/ 0 h 52"/>
                <a:gd name="T2" fmla="*/ 9 w 71"/>
                <a:gd name="T3" fmla="*/ 5 h 52"/>
                <a:gd name="T4" fmla="*/ 14 w 71"/>
                <a:gd name="T5" fmla="*/ 5 h 52"/>
                <a:gd name="T6" fmla="*/ 38 w 71"/>
                <a:gd name="T7" fmla="*/ 42 h 52"/>
                <a:gd name="T8" fmla="*/ 71 w 71"/>
                <a:gd name="T9" fmla="*/ 42 h 52"/>
                <a:gd name="T10" fmla="*/ 53 w 71"/>
                <a:gd name="T11" fmla="*/ 52 h 52"/>
                <a:gd name="T12" fmla="*/ 42 w 71"/>
                <a:gd name="T13" fmla="*/ 52 h 52"/>
                <a:gd name="T14" fmla="*/ 9 w 71"/>
                <a:gd name="T15" fmla="*/ 9 h 52"/>
                <a:gd name="T16" fmla="*/ 0 w 71"/>
                <a:gd name="T17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1" h="52">
                  <a:moveTo>
                    <a:pt x="0" y="0"/>
                  </a:moveTo>
                  <a:lnTo>
                    <a:pt x="9" y="5"/>
                  </a:lnTo>
                  <a:lnTo>
                    <a:pt x="14" y="5"/>
                  </a:lnTo>
                  <a:lnTo>
                    <a:pt x="38" y="42"/>
                  </a:lnTo>
                  <a:lnTo>
                    <a:pt x="71" y="42"/>
                  </a:lnTo>
                  <a:lnTo>
                    <a:pt x="53" y="52"/>
                  </a:lnTo>
                  <a:lnTo>
                    <a:pt x="42" y="52"/>
                  </a:lnTo>
                  <a:lnTo>
                    <a:pt x="9" y="9"/>
                  </a:lnTo>
                  <a:lnTo>
                    <a:pt x="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4" name="Freeform 33">
              <a:extLst>
                <a:ext uri="{FF2B5EF4-FFF2-40B4-BE49-F238E27FC236}">
                  <a16:creationId xmlns:a16="http://schemas.microsoft.com/office/drawing/2014/main" id="{9AAB6A19-477E-46AD-9F4F-B6FEEE32EC5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9" y="473"/>
              <a:ext cx="5" cy="7"/>
            </a:xfrm>
            <a:custGeom>
              <a:avLst/>
              <a:gdLst>
                <a:gd name="T0" fmla="*/ 0 w 15"/>
                <a:gd name="T1" fmla="*/ 15 h 20"/>
                <a:gd name="T2" fmla="*/ 6 w 15"/>
                <a:gd name="T3" fmla="*/ 20 h 20"/>
                <a:gd name="T4" fmla="*/ 10 w 15"/>
                <a:gd name="T5" fmla="*/ 20 h 20"/>
                <a:gd name="T6" fmla="*/ 15 w 15"/>
                <a:gd name="T7" fmla="*/ 11 h 20"/>
                <a:gd name="T8" fmla="*/ 15 w 15"/>
                <a:gd name="T9" fmla="*/ 0 h 20"/>
                <a:gd name="T10" fmla="*/ 6 w 15"/>
                <a:gd name="T11" fmla="*/ 0 h 20"/>
                <a:gd name="T12" fmla="*/ 0 w 15"/>
                <a:gd name="T13" fmla="*/ 15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20">
                  <a:moveTo>
                    <a:pt x="0" y="15"/>
                  </a:moveTo>
                  <a:lnTo>
                    <a:pt x="6" y="20"/>
                  </a:lnTo>
                  <a:lnTo>
                    <a:pt x="10" y="20"/>
                  </a:lnTo>
                  <a:lnTo>
                    <a:pt x="15" y="11"/>
                  </a:lnTo>
                  <a:lnTo>
                    <a:pt x="15" y="0"/>
                  </a:lnTo>
                  <a:lnTo>
                    <a:pt x="6" y="0"/>
                  </a:lnTo>
                  <a:lnTo>
                    <a:pt x="0" y="1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" name="Freeform 34">
              <a:extLst>
                <a:ext uri="{FF2B5EF4-FFF2-40B4-BE49-F238E27FC236}">
                  <a16:creationId xmlns:a16="http://schemas.microsoft.com/office/drawing/2014/main" id="{2B3D3A47-B7E0-441D-8737-BCF217FC242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1" y="504"/>
              <a:ext cx="3" cy="4"/>
            </a:xfrm>
            <a:custGeom>
              <a:avLst/>
              <a:gdLst>
                <a:gd name="T0" fmla="*/ 5 w 9"/>
                <a:gd name="T1" fmla="*/ 14 h 14"/>
                <a:gd name="T2" fmla="*/ 9 w 9"/>
                <a:gd name="T3" fmla="*/ 9 h 14"/>
                <a:gd name="T4" fmla="*/ 9 w 9"/>
                <a:gd name="T5" fmla="*/ 0 h 14"/>
                <a:gd name="T6" fmla="*/ 5 w 9"/>
                <a:gd name="T7" fmla="*/ 5 h 14"/>
                <a:gd name="T8" fmla="*/ 0 w 9"/>
                <a:gd name="T9" fmla="*/ 14 h 14"/>
                <a:gd name="T10" fmla="*/ 5 w 9"/>
                <a:gd name="T11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14">
                  <a:moveTo>
                    <a:pt x="5" y="14"/>
                  </a:moveTo>
                  <a:lnTo>
                    <a:pt x="9" y="9"/>
                  </a:lnTo>
                  <a:lnTo>
                    <a:pt x="9" y="0"/>
                  </a:lnTo>
                  <a:lnTo>
                    <a:pt x="5" y="5"/>
                  </a:lnTo>
                  <a:lnTo>
                    <a:pt x="0" y="14"/>
                  </a:lnTo>
                  <a:lnTo>
                    <a:pt x="5" y="1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2E2A9AED-A4F2-4D7F-8994-2F092AAB918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4" y="469"/>
              <a:ext cx="6" cy="4"/>
            </a:xfrm>
            <a:custGeom>
              <a:avLst/>
              <a:gdLst>
                <a:gd name="T0" fmla="*/ 10 w 20"/>
                <a:gd name="T1" fmla="*/ 9 h 13"/>
                <a:gd name="T2" fmla="*/ 20 w 20"/>
                <a:gd name="T3" fmla="*/ 9 h 13"/>
                <a:gd name="T4" fmla="*/ 20 w 20"/>
                <a:gd name="T5" fmla="*/ 0 h 13"/>
                <a:gd name="T6" fmla="*/ 10 w 20"/>
                <a:gd name="T7" fmla="*/ 0 h 13"/>
                <a:gd name="T8" fmla="*/ 0 w 20"/>
                <a:gd name="T9" fmla="*/ 4 h 13"/>
                <a:gd name="T10" fmla="*/ 5 w 20"/>
                <a:gd name="T11" fmla="*/ 13 h 13"/>
                <a:gd name="T12" fmla="*/ 10 w 20"/>
                <a:gd name="T13" fmla="*/ 9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13">
                  <a:moveTo>
                    <a:pt x="10" y="9"/>
                  </a:moveTo>
                  <a:lnTo>
                    <a:pt x="20" y="9"/>
                  </a:lnTo>
                  <a:lnTo>
                    <a:pt x="20" y="0"/>
                  </a:lnTo>
                  <a:lnTo>
                    <a:pt x="10" y="0"/>
                  </a:lnTo>
                  <a:lnTo>
                    <a:pt x="0" y="4"/>
                  </a:lnTo>
                  <a:lnTo>
                    <a:pt x="5" y="13"/>
                  </a:lnTo>
                  <a:lnTo>
                    <a:pt x="10" y="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943737FD-D7B5-4227-A4DB-329C4E53304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3" y="505"/>
              <a:ext cx="16" cy="10"/>
            </a:xfrm>
            <a:custGeom>
              <a:avLst/>
              <a:gdLst>
                <a:gd name="T0" fmla="*/ 0 w 48"/>
                <a:gd name="T1" fmla="*/ 19 h 28"/>
                <a:gd name="T2" fmla="*/ 9 w 48"/>
                <a:gd name="T3" fmla="*/ 15 h 28"/>
                <a:gd name="T4" fmla="*/ 20 w 48"/>
                <a:gd name="T5" fmla="*/ 15 h 28"/>
                <a:gd name="T6" fmla="*/ 20 w 48"/>
                <a:gd name="T7" fmla="*/ 24 h 28"/>
                <a:gd name="T8" fmla="*/ 14 w 48"/>
                <a:gd name="T9" fmla="*/ 24 h 28"/>
                <a:gd name="T10" fmla="*/ 14 w 48"/>
                <a:gd name="T11" fmla="*/ 28 h 28"/>
                <a:gd name="T12" fmla="*/ 24 w 48"/>
                <a:gd name="T13" fmla="*/ 28 h 28"/>
                <a:gd name="T14" fmla="*/ 29 w 48"/>
                <a:gd name="T15" fmla="*/ 24 h 28"/>
                <a:gd name="T16" fmla="*/ 44 w 48"/>
                <a:gd name="T17" fmla="*/ 24 h 28"/>
                <a:gd name="T18" fmla="*/ 48 w 48"/>
                <a:gd name="T19" fmla="*/ 19 h 28"/>
                <a:gd name="T20" fmla="*/ 44 w 48"/>
                <a:gd name="T21" fmla="*/ 9 h 28"/>
                <a:gd name="T22" fmla="*/ 48 w 48"/>
                <a:gd name="T23" fmla="*/ 4 h 28"/>
                <a:gd name="T24" fmla="*/ 38 w 48"/>
                <a:gd name="T25" fmla="*/ 0 h 28"/>
                <a:gd name="T26" fmla="*/ 33 w 48"/>
                <a:gd name="T27" fmla="*/ 4 h 28"/>
                <a:gd name="T28" fmla="*/ 29 w 48"/>
                <a:gd name="T29" fmla="*/ 0 h 28"/>
                <a:gd name="T30" fmla="*/ 20 w 48"/>
                <a:gd name="T31" fmla="*/ 0 h 28"/>
                <a:gd name="T32" fmla="*/ 20 w 48"/>
                <a:gd name="T33" fmla="*/ 4 h 28"/>
                <a:gd name="T34" fmla="*/ 5 w 48"/>
                <a:gd name="T35" fmla="*/ 9 h 28"/>
                <a:gd name="T36" fmla="*/ 0 w 48"/>
                <a:gd name="T37" fmla="*/ 15 h 28"/>
                <a:gd name="T38" fmla="*/ 0 w 48"/>
                <a:gd name="T39" fmla="*/ 19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8" h="28">
                  <a:moveTo>
                    <a:pt x="0" y="19"/>
                  </a:moveTo>
                  <a:lnTo>
                    <a:pt x="9" y="15"/>
                  </a:lnTo>
                  <a:lnTo>
                    <a:pt x="20" y="15"/>
                  </a:lnTo>
                  <a:lnTo>
                    <a:pt x="20" y="24"/>
                  </a:lnTo>
                  <a:lnTo>
                    <a:pt x="14" y="24"/>
                  </a:lnTo>
                  <a:lnTo>
                    <a:pt x="14" y="28"/>
                  </a:lnTo>
                  <a:lnTo>
                    <a:pt x="24" y="28"/>
                  </a:lnTo>
                  <a:lnTo>
                    <a:pt x="29" y="24"/>
                  </a:lnTo>
                  <a:lnTo>
                    <a:pt x="44" y="24"/>
                  </a:lnTo>
                  <a:lnTo>
                    <a:pt x="48" y="19"/>
                  </a:lnTo>
                  <a:lnTo>
                    <a:pt x="44" y="9"/>
                  </a:lnTo>
                  <a:lnTo>
                    <a:pt x="48" y="4"/>
                  </a:lnTo>
                  <a:lnTo>
                    <a:pt x="38" y="0"/>
                  </a:lnTo>
                  <a:lnTo>
                    <a:pt x="33" y="4"/>
                  </a:lnTo>
                  <a:lnTo>
                    <a:pt x="29" y="0"/>
                  </a:lnTo>
                  <a:lnTo>
                    <a:pt x="20" y="0"/>
                  </a:lnTo>
                  <a:lnTo>
                    <a:pt x="20" y="4"/>
                  </a:lnTo>
                  <a:lnTo>
                    <a:pt x="5" y="9"/>
                  </a:lnTo>
                  <a:lnTo>
                    <a:pt x="0" y="15"/>
                  </a:lnTo>
                  <a:lnTo>
                    <a:pt x="0" y="1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95D8DCBF-185B-4248-876F-3012EA1E8B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0" y="529"/>
              <a:ext cx="3" cy="5"/>
            </a:xfrm>
            <a:custGeom>
              <a:avLst/>
              <a:gdLst>
                <a:gd name="T0" fmla="*/ 5 w 9"/>
                <a:gd name="T1" fmla="*/ 0 h 15"/>
                <a:gd name="T2" fmla="*/ 0 w 9"/>
                <a:gd name="T3" fmla="*/ 5 h 15"/>
                <a:gd name="T4" fmla="*/ 0 w 9"/>
                <a:gd name="T5" fmla="*/ 15 h 15"/>
                <a:gd name="T6" fmla="*/ 9 w 9"/>
                <a:gd name="T7" fmla="*/ 15 h 15"/>
                <a:gd name="T8" fmla="*/ 5 w 9"/>
                <a:gd name="T9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5">
                  <a:moveTo>
                    <a:pt x="5" y="0"/>
                  </a:moveTo>
                  <a:lnTo>
                    <a:pt x="0" y="5"/>
                  </a:lnTo>
                  <a:lnTo>
                    <a:pt x="0" y="15"/>
                  </a:lnTo>
                  <a:lnTo>
                    <a:pt x="9" y="15"/>
                  </a:lnTo>
                  <a:lnTo>
                    <a:pt x="5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D59C7F34-B7D0-412B-8BFC-2E8CDD7AC6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36" y="750"/>
              <a:ext cx="3" cy="4"/>
            </a:xfrm>
            <a:custGeom>
              <a:avLst/>
              <a:gdLst>
                <a:gd name="T0" fmla="*/ 10 w 10"/>
                <a:gd name="T1" fmla="*/ 14 h 14"/>
                <a:gd name="T2" fmla="*/ 10 w 10"/>
                <a:gd name="T3" fmla="*/ 5 h 14"/>
                <a:gd name="T4" fmla="*/ 6 w 10"/>
                <a:gd name="T5" fmla="*/ 0 h 14"/>
                <a:gd name="T6" fmla="*/ 0 w 10"/>
                <a:gd name="T7" fmla="*/ 14 h 14"/>
                <a:gd name="T8" fmla="*/ 10 w 10"/>
                <a:gd name="T9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4">
                  <a:moveTo>
                    <a:pt x="10" y="14"/>
                  </a:moveTo>
                  <a:lnTo>
                    <a:pt x="10" y="5"/>
                  </a:lnTo>
                  <a:lnTo>
                    <a:pt x="6" y="0"/>
                  </a:lnTo>
                  <a:lnTo>
                    <a:pt x="0" y="14"/>
                  </a:lnTo>
                  <a:lnTo>
                    <a:pt x="10" y="1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D7015D52-DA4B-4523-86E6-77BB9C2F193D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7" y="850"/>
              <a:ext cx="5" cy="4"/>
            </a:xfrm>
            <a:custGeom>
              <a:avLst/>
              <a:gdLst>
                <a:gd name="T0" fmla="*/ 6 w 15"/>
                <a:gd name="T1" fmla="*/ 14 h 14"/>
                <a:gd name="T2" fmla="*/ 15 w 15"/>
                <a:gd name="T3" fmla="*/ 0 h 14"/>
                <a:gd name="T4" fmla="*/ 6 w 15"/>
                <a:gd name="T5" fmla="*/ 0 h 14"/>
                <a:gd name="T6" fmla="*/ 0 w 15"/>
                <a:gd name="T7" fmla="*/ 10 h 14"/>
                <a:gd name="T8" fmla="*/ 6 w 15"/>
                <a:gd name="T9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4">
                  <a:moveTo>
                    <a:pt x="6" y="14"/>
                  </a:moveTo>
                  <a:lnTo>
                    <a:pt x="15" y="0"/>
                  </a:lnTo>
                  <a:lnTo>
                    <a:pt x="6" y="0"/>
                  </a:lnTo>
                  <a:lnTo>
                    <a:pt x="0" y="10"/>
                  </a:lnTo>
                  <a:lnTo>
                    <a:pt x="6" y="1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7F43E20F-0AE7-452B-8CBA-CD03AE4C8AA1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4" y="783"/>
              <a:ext cx="17" cy="13"/>
            </a:xfrm>
            <a:custGeom>
              <a:avLst/>
              <a:gdLst>
                <a:gd name="T0" fmla="*/ 43 w 52"/>
                <a:gd name="T1" fmla="*/ 19 h 38"/>
                <a:gd name="T2" fmla="*/ 33 w 52"/>
                <a:gd name="T3" fmla="*/ 14 h 38"/>
                <a:gd name="T4" fmla="*/ 28 w 52"/>
                <a:gd name="T5" fmla="*/ 10 h 38"/>
                <a:gd name="T6" fmla="*/ 9 w 52"/>
                <a:gd name="T7" fmla="*/ 0 h 38"/>
                <a:gd name="T8" fmla="*/ 0 w 52"/>
                <a:gd name="T9" fmla="*/ 5 h 38"/>
                <a:gd name="T10" fmla="*/ 0 w 52"/>
                <a:gd name="T11" fmla="*/ 14 h 38"/>
                <a:gd name="T12" fmla="*/ 9 w 52"/>
                <a:gd name="T13" fmla="*/ 23 h 38"/>
                <a:gd name="T14" fmla="*/ 23 w 52"/>
                <a:gd name="T15" fmla="*/ 34 h 38"/>
                <a:gd name="T16" fmla="*/ 37 w 52"/>
                <a:gd name="T17" fmla="*/ 29 h 38"/>
                <a:gd name="T18" fmla="*/ 47 w 52"/>
                <a:gd name="T19" fmla="*/ 38 h 38"/>
                <a:gd name="T20" fmla="*/ 52 w 52"/>
                <a:gd name="T21" fmla="*/ 29 h 38"/>
                <a:gd name="T22" fmla="*/ 43 w 52"/>
                <a:gd name="T23" fmla="*/ 19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2" h="38">
                  <a:moveTo>
                    <a:pt x="43" y="19"/>
                  </a:moveTo>
                  <a:lnTo>
                    <a:pt x="33" y="14"/>
                  </a:lnTo>
                  <a:lnTo>
                    <a:pt x="28" y="10"/>
                  </a:lnTo>
                  <a:lnTo>
                    <a:pt x="9" y="0"/>
                  </a:lnTo>
                  <a:lnTo>
                    <a:pt x="0" y="5"/>
                  </a:lnTo>
                  <a:lnTo>
                    <a:pt x="0" y="14"/>
                  </a:lnTo>
                  <a:lnTo>
                    <a:pt x="9" y="23"/>
                  </a:lnTo>
                  <a:lnTo>
                    <a:pt x="23" y="34"/>
                  </a:lnTo>
                  <a:lnTo>
                    <a:pt x="37" y="29"/>
                  </a:lnTo>
                  <a:lnTo>
                    <a:pt x="47" y="38"/>
                  </a:lnTo>
                  <a:lnTo>
                    <a:pt x="52" y="29"/>
                  </a:lnTo>
                  <a:lnTo>
                    <a:pt x="43" y="1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C43FE93C-B43D-4A4F-8666-A9B1EF5722D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54" y="775"/>
              <a:ext cx="3" cy="5"/>
            </a:xfrm>
            <a:custGeom>
              <a:avLst/>
              <a:gdLst>
                <a:gd name="T0" fmla="*/ 10 w 10"/>
                <a:gd name="T1" fmla="*/ 5 h 15"/>
                <a:gd name="T2" fmla="*/ 5 w 10"/>
                <a:gd name="T3" fmla="*/ 0 h 15"/>
                <a:gd name="T4" fmla="*/ 0 w 10"/>
                <a:gd name="T5" fmla="*/ 0 h 15"/>
                <a:gd name="T6" fmla="*/ 5 w 10"/>
                <a:gd name="T7" fmla="*/ 15 h 15"/>
                <a:gd name="T8" fmla="*/ 10 w 10"/>
                <a:gd name="T9" fmla="*/ 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5">
                  <a:moveTo>
                    <a:pt x="10" y="5"/>
                  </a:moveTo>
                  <a:lnTo>
                    <a:pt x="5" y="0"/>
                  </a:lnTo>
                  <a:lnTo>
                    <a:pt x="0" y="0"/>
                  </a:lnTo>
                  <a:lnTo>
                    <a:pt x="5" y="15"/>
                  </a:lnTo>
                  <a:lnTo>
                    <a:pt x="10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3" name="Freeform 42">
              <a:extLst>
                <a:ext uri="{FF2B5EF4-FFF2-40B4-BE49-F238E27FC236}">
                  <a16:creationId xmlns:a16="http://schemas.microsoft.com/office/drawing/2014/main" id="{CBC2CDBA-B2D3-4A74-8AED-01CB8C3532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55" y="864"/>
              <a:ext cx="35" cy="35"/>
            </a:xfrm>
            <a:custGeom>
              <a:avLst/>
              <a:gdLst>
                <a:gd name="T0" fmla="*/ 61 w 105"/>
                <a:gd name="T1" fmla="*/ 47 h 104"/>
                <a:gd name="T2" fmla="*/ 57 w 105"/>
                <a:gd name="T3" fmla="*/ 43 h 104"/>
                <a:gd name="T4" fmla="*/ 57 w 105"/>
                <a:gd name="T5" fmla="*/ 28 h 104"/>
                <a:gd name="T6" fmla="*/ 52 w 105"/>
                <a:gd name="T7" fmla="*/ 28 h 104"/>
                <a:gd name="T8" fmla="*/ 38 w 105"/>
                <a:gd name="T9" fmla="*/ 24 h 104"/>
                <a:gd name="T10" fmla="*/ 28 w 105"/>
                <a:gd name="T11" fmla="*/ 15 h 104"/>
                <a:gd name="T12" fmla="*/ 9 w 105"/>
                <a:gd name="T13" fmla="*/ 0 h 104"/>
                <a:gd name="T14" fmla="*/ 9 w 105"/>
                <a:gd name="T15" fmla="*/ 15 h 104"/>
                <a:gd name="T16" fmla="*/ 5 w 105"/>
                <a:gd name="T17" fmla="*/ 15 h 104"/>
                <a:gd name="T18" fmla="*/ 0 w 105"/>
                <a:gd name="T19" fmla="*/ 28 h 104"/>
                <a:gd name="T20" fmla="*/ 0 w 105"/>
                <a:gd name="T21" fmla="*/ 38 h 104"/>
                <a:gd name="T22" fmla="*/ 9 w 105"/>
                <a:gd name="T23" fmla="*/ 52 h 104"/>
                <a:gd name="T24" fmla="*/ 0 w 105"/>
                <a:gd name="T25" fmla="*/ 62 h 104"/>
                <a:gd name="T26" fmla="*/ 5 w 105"/>
                <a:gd name="T27" fmla="*/ 71 h 104"/>
                <a:gd name="T28" fmla="*/ 14 w 105"/>
                <a:gd name="T29" fmla="*/ 80 h 104"/>
                <a:gd name="T30" fmla="*/ 24 w 105"/>
                <a:gd name="T31" fmla="*/ 76 h 104"/>
                <a:gd name="T32" fmla="*/ 33 w 105"/>
                <a:gd name="T33" fmla="*/ 80 h 104"/>
                <a:gd name="T34" fmla="*/ 38 w 105"/>
                <a:gd name="T35" fmla="*/ 76 h 104"/>
                <a:gd name="T36" fmla="*/ 48 w 105"/>
                <a:gd name="T37" fmla="*/ 86 h 104"/>
                <a:gd name="T38" fmla="*/ 57 w 105"/>
                <a:gd name="T39" fmla="*/ 91 h 104"/>
                <a:gd name="T40" fmla="*/ 72 w 105"/>
                <a:gd name="T41" fmla="*/ 95 h 104"/>
                <a:gd name="T42" fmla="*/ 81 w 105"/>
                <a:gd name="T43" fmla="*/ 104 h 104"/>
                <a:gd name="T44" fmla="*/ 90 w 105"/>
                <a:gd name="T45" fmla="*/ 100 h 104"/>
                <a:gd name="T46" fmla="*/ 105 w 105"/>
                <a:gd name="T47" fmla="*/ 86 h 104"/>
                <a:gd name="T48" fmla="*/ 100 w 105"/>
                <a:gd name="T49" fmla="*/ 76 h 104"/>
                <a:gd name="T50" fmla="*/ 81 w 105"/>
                <a:gd name="T51" fmla="*/ 71 h 104"/>
                <a:gd name="T52" fmla="*/ 72 w 105"/>
                <a:gd name="T53" fmla="*/ 67 h 104"/>
                <a:gd name="T54" fmla="*/ 72 w 105"/>
                <a:gd name="T55" fmla="*/ 62 h 104"/>
                <a:gd name="T56" fmla="*/ 61 w 105"/>
                <a:gd name="T57" fmla="*/ 52 h 104"/>
                <a:gd name="T58" fmla="*/ 61 w 105"/>
                <a:gd name="T59" fmla="*/ 47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05" h="104">
                  <a:moveTo>
                    <a:pt x="61" y="47"/>
                  </a:moveTo>
                  <a:lnTo>
                    <a:pt x="57" y="43"/>
                  </a:lnTo>
                  <a:lnTo>
                    <a:pt x="57" y="28"/>
                  </a:lnTo>
                  <a:lnTo>
                    <a:pt x="52" y="28"/>
                  </a:lnTo>
                  <a:lnTo>
                    <a:pt x="38" y="24"/>
                  </a:lnTo>
                  <a:lnTo>
                    <a:pt x="28" y="15"/>
                  </a:lnTo>
                  <a:lnTo>
                    <a:pt x="9" y="0"/>
                  </a:lnTo>
                  <a:lnTo>
                    <a:pt x="9" y="15"/>
                  </a:lnTo>
                  <a:lnTo>
                    <a:pt x="5" y="15"/>
                  </a:lnTo>
                  <a:lnTo>
                    <a:pt x="0" y="28"/>
                  </a:lnTo>
                  <a:lnTo>
                    <a:pt x="0" y="38"/>
                  </a:lnTo>
                  <a:lnTo>
                    <a:pt x="9" y="52"/>
                  </a:lnTo>
                  <a:lnTo>
                    <a:pt x="0" y="62"/>
                  </a:lnTo>
                  <a:lnTo>
                    <a:pt x="5" y="71"/>
                  </a:lnTo>
                  <a:lnTo>
                    <a:pt x="14" y="80"/>
                  </a:lnTo>
                  <a:lnTo>
                    <a:pt x="24" y="76"/>
                  </a:lnTo>
                  <a:lnTo>
                    <a:pt x="33" y="80"/>
                  </a:lnTo>
                  <a:lnTo>
                    <a:pt x="38" y="76"/>
                  </a:lnTo>
                  <a:lnTo>
                    <a:pt x="48" y="86"/>
                  </a:lnTo>
                  <a:lnTo>
                    <a:pt x="57" y="91"/>
                  </a:lnTo>
                  <a:lnTo>
                    <a:pt x="72" y="95"/>
                  </a:lnTo>
                  <a:lnTo>
                    <a:pt x="81" y="104"/>
                  </a:lnTo>
                  <a:lnTo>
                    <a:pt x="90" y="100"/>
                  </a:lnTo>
                  <a:lnTo>
                    <a:pt x="105" y="86"/>
                  </a:lnTo>
                  <a:lnTo>
                    <a:pt x="100" y="76"/>
                  </a:lnTo>
                  <a:lnTo>
                    <a:pt x="81" y="71"/>
                  </a:lnTo>
                  <a:lnTo>
                    <a:pt x="72" y="67"/>
                  </a:lnTo>
                  <a:lnTo>
                    <a:pt x="72" y="62"/>
                  </a:lnTo>
                  <a:lnTo>
                    <a:pt x="61" y="52"/>
                  </a:lnTo>
                  <a:lnTo>
                    <a:pt x="61" y="47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06720F18-4F11-424D-83E1-684BC6F74C7E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9" y="821"/>
              <a:ext cx="5" cy="5"/>
            </a:xfrm>
            <a:custGeom>
              <a:avLst/>
              <a:gdLst>
                <a:gd name="T0" fmla="*/ 14 w 14"/>
                <a:gd name="T1" fmla="*/ 5 h 15"/>
                <a:gd name="T2" fmla="*/ 9 w 14"/>
                <a:gd name="T3" fmla="*/ 0 h 15"/>
                <a:gd name="T4" fmla="*/ 0 w 14"/>
                <a:gd name="T5" fmla="*/ 5 h 15"/>
                <a:gd name="T6" fmla="*/ 0 w 14"/>
                <a:gd name="T7" fmla="*/ 15 h 15"/>
                <a:gd name="T8" fmla="*/ 14 w 14"/>
                <a:gd name="T9" fmla="*/ 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5">
                  <a:moveTo>
                    <a:pt x="14" y="5"/>
                  </a:moveTo>
                  <a:lnTo>
                    <a:pt x="9" y="0"/>
                  </a:lnTo>
                  <a:lnTo>
                    <a:pt x="0" y="5"/>
                  </a:lnTo>
                  <a:lnTo>
                    <a:pt x="0" y="15"/>
                  </a:lnTo>
                  <a:lnTo>
                    <a:pt x="14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73ABECDD-ECAF-4BB4-A46D-4C66DE445CE8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8" y="820"/>
              <a:ext cx="4" cy="8"/>
            </a:xfrm>
            <a:custGeom>
              <a:avLst/>
              <a:gdLst>
                <a:gd name="T0" fmla="*/ 13 w 13"/>
                <a:gd name="T1" fmla="*/ 0 h 24"/>
                <a:gd name="T2" fmla="*/ 4 w 13"/>
                <a:gd name="T3" fmla="*/ 9 h 24"/>
                <a:gd name="T4" fmla="*/ 0 w 13"/>
                <a:gd name="T5" fmla="*/ 24 h 24"/>
                <a:gd name="T6" fmla="*/ 4 w 13"/>
                <a:gd name="T7" fmla="*/ 24 h 24"/>
                <a:gd name="T8" fmla="*/ 9 w 13"/>
                <a:gd name="T9" fmla="*/ 9 h 24"/>
                <a:gd name="T10" fmla="*/ 13 w 13"/>
                <a:gd name="T11" fmla="*/ 9 h 24"/>
                <a:gd name="T12" fmla="*/ 13 w 13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24">
                  <a:moveTo>
                    <a:pt x="13" y="0"/>
                  </a:moveTo>
                  <a:lnTo>
                    <a:pt x="4" y="9"/>
                  </a:lnTo>
                  <a:lnTo>
                    <a:pt x="0" y="24"/>
                  </a:lnTo>
                  <a:lnTo>
                    <a:pt x="4" y="24"/>
                  </a:lnTo>
                  <a:lnTo>
                    <a:pt x="9" y="9"/>
                  </a:lnTo>
                  <a:lnTo>
                    <a:pt x="13" y="9"/>
                  </a:lnTo>
                  <a:lnTo>
                    <a:pt x="13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F2ED9540-94DC-490A-AA2E-E61D6BD4B5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2" y="828"/>
              <a:ext cx="10" cy="19"/>
            </a:xfrm>
            <a:custGeom>
              <a:avLst/>
              <a:gdLst>
                <a:gd name="T0" fmla="*/ 0 w 28"/>
                <a:gd name="T1" fmla="*/ 9 h 57"/>
                <a:gd name="T2" fmla="*/ 4 w 28"/>
                <a:gd name="T3" fmla="*/ 47 h 57"/>
                <a:gd name="T4" fmla="*/ 4 w 28"/>
                <a:gd name="T5" fmla="*/ 52 h 57"/>
                <a:gd name="T6" fmla="*/ 14 w 28"/>
                <a:gd name="T7" fmla="*/ 47 h 57"/>
                <a:gd name="T8" fmla="*/ 19 w 28"/>
                <a:gd name="T9" fmla="*/ 52 h 57"/>
                <a:gd name="T10" fmla="*/ 28 w 28"/>
                <a:gd name="T11" fmla="*/ 57 h 57"/>
                <a:gd name="T12" fmla="*/ 28 w 28"/>
                <a:gd name="T13" fmla="*/ 52 h 57"/>
                <a:gd name="T14" fmla="*/ 19 w 28"/>
                <a:gd name="T15" fmla="*/ 33 h 57"/>
                <a:gd name="T16" fmla="*/ 14 w 28"/>
                <a:gd name="T17" fmla="*/ 0 h 57"/>
                <a:gd name="T18" fmla="*/ 0 w 28"/>
                <a:gd name="T19" fmla="*/ 9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" h="57">
                  <a:moveTo>
                    <a:pt x="0" y="9"/>
                  </a:moveTo>
                  <a:lnTo>
                    <a:pt x="4" y="47"/>
                  </a:lnTo>
                  <a:lnTo>
                    <a:pt x="4" y="52"/>
                  </a:lnTo>
                  <a:lnTo>
                    <a:pt x="14" y="47"/>
                  </a:lnTo>
                  <a:lnTo>
                    <a:pt x="19" y="52"/>
                  </a:lnTo>
                  <a:lnTo>
                    <a:pt x="28" y="57"/>
                  </a:lnTo>
                  <a:lnTo>
                    <a:pt x="28" y="52"/>
                  </a:lnTo>
                  <a:lnTo>
                    <a:pt x="19" y="33"/>
                  </a:lnTo>
                  <a:lnTo>
                    <a:pt x="14" y="0"/>
                  </a:lnTo>
                  <a:lnTo>
                    <a:pt x="0" y="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14880AB2-811F-4BD7-AD94-CD9A821BFE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8" y="869"/>
              <a:ext cx="6" cy="6"/>
            </a:xfrm>
            <a:custGeom>
              <a:avLst/>
              <a:gdLst>
                <a:gd name="T0" fmla="*/ 4 w 19"/>
                <a:gd name="T1" fmla="*/ 0 h 18"/>
                <a:gd name="T2" fmla="*/ 0 w 19"/>
                <a:gd name="T3" fmla="*/ 4 h 18"/>
                <a:gd name="T4" fmla="*/ 4 w 19"/>
                <a:gd name="T5" fmla="*/ 13 h 18"/>
                <a:gd name="T6" fmla="*/ 15 w 19"/>
                <a:gd name="T7" fmla="*/ 18 h 18"/>
                <a:gd name="T8" fmla="*/ 19 w 19"/>
                <a:gd name="T9" fmla="*/ 13 h 18"/>
                <a:gd name="T10" fmla="*/ 15 w 19"/>
                <a:gd name="T11" fmla="*/ 9 h 18"/>
                <a:gd name="T12" fmla="*/ 9 w 19"/>
                <a:gd name="T13" fmla="*/ 9 h 18"/>
                <a:gd name="T14" fmla="*/ 4 w 19"/>
                <a:gd name="T15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18">
                  <a:moveTo>
                    <a:pt x="4" y="0"/>
                  </a:moveTo>
                  <a:lnTo>
                    <a:pt x="0" y="4"/>
                  </a:lnTo>
                  <a:lnTo>
                    <a:pt x="4" y="13"/>
                  </a:lnTo>
                  <a:lnTo>
                    <a:pt x="15" y="18"/>
                  </a:lnTo>
                  <a:lnTo>
                    <a:pt x="19" y="13"/>
                  </a:lnTo>
                  <a:lnTo>
                    <a:pt x="15" y="9"/>
                  </a:lnTo>
                  <a:lnTo>
                    <a:pt x="9" y="9"/>
                  </a:lnTo>
                  <a:lnTo>
                    <a:pt x="4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19352152-BE20-432F-8C5F-0DF68D59B46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2" y="888"/>
              <a:ext cx="6" cy="3"/>
            </a:xfrm>
            <a:custGeom>
              <a:avLst/>
              <a:gdLst>
                <a:gd name="T0" fmla="*/ 5 w 19"/>
                <a:gd name="T1" fmla="*/ 0 h 9"/>
                <a:gd name="T2" fmla="*/ 0 w 19"/>
                <a:gd name="T3" fmla="*/ 5 h 9"/>
                <a:gd name="T4" fmla="*/ 5 w 19"/>
                <a:gd name="T5" fmla="*/ 9 h 9"/>
                <a:gd name="T6" fmla="*/ 14 w 19"/>
                <a:gd name="T7" fmla="*/ 9 h 9"/>
                <a:gd name="T8" fmla="*/ 19 w 19"/>
                <a:gd name="T9" fmla="*/ 0 h 9"/>
                <a:gd name="T10" fmla="*/ 5 w 19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9">
                  <a:moveTo>
                    <a:pt x="5" y="0"/>
                  </a:moveTo>
                  <a:lnTo>
                    <a:pt x="0" y="5"/>
                  </a:lnTo>
                  <a:lnTo>
                    <a:pt x="5" y="9"/>
                  </a:lnTo>
                  <a:lnTo>
                    <a:pt x="14" y="9"/>
                  </a:lnTo>
                  <a:lnTo>
                    <a:pt x="19" y="0"/>
                  </a:lnTo>
                  <a:lnTo>
                    <a:pt x="5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A7A4C471-7C0A-4C8D-B880-CF67E9B4EA4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6" y="993"/>
              <a:ext cx="25" cy="38"/>
            </a:xfrm>
            <a:custGeom>
              <a:avLst/>
              <a:gdLst>
                <a:gd name="T0" fmla="*/ 4 w 76"/>
                <a:gd name="T1" fmla="*/ 0 h 114"/>
                <a:gd name="T2" fmla="*/ 4 w 76"/>
                <a:gd name="T3" fmla="*/ 14 h 114"/>
                <a:gd name="T4" fmla="*/ 0 w 76"/>
                <a:gd name="T5" fmla="*/ 24 h 114"/>
                <a:gd name="T6" fmla="*/ 0 w 76"/>
                <a:gd name="T7" fmla="*/ 29 h 114"/>
                <a:gd name="T8" fmla="*/ 9 w 76"/>
                <a:gd name="T9" fmla="*/ 38 h 114"/>
                <a:gd name="T10" fmla="*/ 19 w 76"/>
                <a:gd name="T11" fmla="*/ 57 h 114"/>
                <a:gd name="T12" fmla="*/ 28 w 76"/>
                <a:gd name="T13" fmla="*/ 52 h 114"/>
                <a:gd name="T14" fmla="*/ 38 w 76"/>
                <a:gd name="T15" fmla="*/ 57 h 114"/>
                <a:gd name="T16" fmla="*/ 52 w 76"/>
                <a:gd name="T17" fmla="*/ 71 h 114"/>
                <a:gd name="T18" fmla="*/ 67 w 76"/>
                <a:gd name="T19" fmla="*/ 109 h 114"/>
                <a:gd name="T20" fmla="*/ 67 w 76"/>
                <a:gd name="T21" fmla="*/ 114 h 114"/>
                <a:gd name="T22" fmla="*/ 76 w 76"/>
                <a:gd name="T23" fmla="*/ 94 h 114"/>
                <a:gd name="T24" fmla="*/ 76 w 76"/>
                <a:gd name="T25" fmla="*/ 85 h 114"/>
                <a:gd name="T26" fmla="*/ 71 w 76"/>
                <a:gd name="T27" fmla="*/ 76 h 114"/>
                <a:gd name="T28" fmla="*/ 33 w 76"/>
                <a:gd name="T29" fmla="*/ 42 h 114"/>
                <a:gd name="T30" fmla="*/ 38 w 76"/>
                <a:gd name="T31" fmla="*/ 33 h 114"/>
                <a:gd name="T32" fmla="*/ 43 w 76"/>
                <a:gd name="T33" fmla="*/ 33 h 114"/>
                <a:gd name="T34" fmla="*/ 47 w 76"/>
                <a:gd name="T35" fmla="*/ 24 h 114"/>
                <a:gd name="T36" fmla="*/ 43 w 76"/>
                <a:gd name="T37" fmla="*/ 14 h 114"/>
                <a:gd name="T38" fmla="*/ 33 w 76"/>
                <a:gd name="T39" fmla="*/ 9 h 114"/>
                <a:gd name="T40" fmla="*/ 28 w 76"/>
                <a:gd name="T41" fmla="*/ 5 h 114"/>
                <a:gd name="T42" fmla="*/ 19 w 76"/>
                <a:gd name="T43" fmla="*/ 0 h 114"/>
                <a:gd name="T44" fmla="*/ 4 w 76"/>
                <a:gd name="T45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6" h="114">
                  <a:moveTo>
                    <a:pt x="4" y="0"/>
                  </a:moveTo>
                  <a:lnTo>
                    <a:pt x="4" y="14"/>
                  </a:lnTo>
                  <a:lnTo>
                    <a:pt x="0" y="24"/>
                  </a:lnTo>
                  <a:lnTo>
                    <a:pt x="0" y="29"/>
                  </a:lnTo>
                  <a:lnTo>
                    <a:pt x="9" y="38"/>
                  </a:lnTo>
                  <a:lnTo>
                    <a:pt x="19" y="57"/>
                  </a:lnTo>
                  <a:lnTo>
                    <a:pt x="28" y="52"/>
                  </a:lnTo>
                  <a:lnTo>
                    <a:pt x="38" y="57"/>
                  </a:lnTo>
                  <a:lnTo>
                    <a:pt x="52" y="71"/>
                  </a:lnTo>
                  <a:lnTo>
                    <a:pt x="67" y="109"/>
                  </a:lnTo>
                  <a:lnTo>
                    <a:pt x="67" y="114"/>
                  </a:lnTo>
                  <a:lnTo>
                    <a:pt x="76" y="94"/>
                  </a:lnTo>
                  <a:lnTo>
                    <a:pt x="76" y="85"/>
                  </a:lnTo>
                  <a:lnTo>
                    <a:pt x="71" y="76"/>
                  </a:lnTo>
                  <a:lnTo>
                    <a:pt x="33" y="42"/>
                  </a:lnTo>
                  <a:lnTo>
                    <a:pt x="38" y="33"/>
                  </a:lnTo>
                  <a:lnTo>
                    <a:pt x="43" y="33"/>
                  </a:lnTo>
                  <a:lnTo>
                    <a:pt x="47" y="24"/>
                  </a:lnTo>
                  <a:lnTo>
                    <a:pt x="43" y="14"/>
                  </a:lnTo>
                  <a:lnTo>
                    <a:pt x="33" y="9"/>
                  </a:lnTo>
                  <a:lnTo>
                    <a:pt x="28" y="5"/>
                  </a:lnTo>
                  <a:lnTo>
                    <a:pt x="19" y="0"/>
                  </a:lnTo>
                  <a:lnTo>
                    <a:pt x="4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20F63EDE-CDD5-4294-9D95-236D35DCAAF9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5" y="1069"/>
              <a:ext cx="20" cy="14"/>
            </a:xfrm>
            <a:custGeom>
              <a:avLst/>
              <a:gdLst>
                <a:gd name="T0" fmla="*/ 5 w 58"/>
                <a:gd name="T1" fmla="*/ 29 h 43"/>
                <a:gd name="T2" fmla="*/ 15 w 58"/>
                <a:gd name="T3" fmla="*/ 29 h 43"/>
                <a:gd name="T4" fmla="*/ 15 w 58"/>
                <a:gd name="T5" fmla="*/ 33 h 43"/>
                <a:gd name="T6" fmla="*/ 29 w 58"/>
                <a:gd name="T7" fmla="*/ 38 h 43"/>
                <a:gd name="T8" fmla="*/ 34 w 58"/>
                <a:gd name="T9" fmla="*/ 43 h 43"/>
                <a:gd name="T10" fmla="*/ 43 w 58"/>
                <a:gd name="T11" fmla="*/ 38 h 43"/>
                <a:gd name="T12" fmla="*/ 58 w 58"/>
                <a:gd name="T13" fmla="*/ 43 h 43"/>
                <a:gd name="T14" fmla="*/ 43 w 58"/>
                <a:gd name="T15" fmla="*/ 19 h 43"/>
                <a:gd name="T16" fmla="*/ 34 w 58"/>
                <a:gd name="T17" fmla="*/ 14 h 43"/>
                <a:gd name="T18" fmla="*/ 29 w 58"/>
                <a:gd name="T19" fmla="*/ 10 h 43"/>
                <a:gd name="T20" fmla="*/ 15 w 58"/>
                <a:gd name="T21" fmla="*/ 0 h 43"/>
                <a:gd name="T22" fmla="*/ 0 w 58"/>
                <a:gd name="T23" fmla="*/ 5 h 43"/>
                <a:gd name="T24" fmla="*/ 0 w 58"/>
                <a:gd name="T25" fmla="*/ 14 h 43"/>
                <a:gd name="T26" fmla="*/ 5 w 58"/>
                <a:gd name="T27" fmla="*/ 24 h 43"/>
                <a:gd name="T28" fmla="*/ 5 w 58"/>
                <a:gd name="T29" fmla="*/ 29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8" h="43">
                  <a:moveTo>
                    <a:pt x="5" y="29"/>
                  </a:moveTo>
                  <a:lnTo>
                    <a:pt x="15" y="29"/>
                  </a:lnTo>
                  <a:lnTo>
                    <a:pt x="15" y="33"/>
                  </a:lnTo>
                  <a:lnTo>
                    <a:pt x="29" y="38"/>
                  </a:lnTo>
                  <a:lnTo>
                    <a:pt x="34" y="43"/>
                  </a:lnTo>
                  <a:lnTo>
                    <a:pt x="43" y="38"/>
                  </a:lnTo>
                  <a:lnTo>
                    <a:pt x="58" y="43"/>
                  </a:lnTo>
                  <a:lnTo>
                    <a:pt x="43" y="19"/>
                  </a:lnTo>
                  <a:lnTo>
                    <a:pt x="34" y="14"/>
                  </a:lnTo>
                  <a:lnTo>
                    <a:pt x="29" y="10"/>
                  </a:lnTo>
                  <a:lnTo>
                    <a:pt x="15" y="0"/>
                  </a:lnTo>
                  <a:lnTo>
                    <a:pt x="0" y="5"/>
                  </a:lnTo>
                  <a:lnTo>
                    <a:pt x="0" y="14"/>
                  </a:lnTo>
                  <a:lnTo>
                    <a:pt x="5" y="24"/>
                  </a:lnTo>
                  <a:lnTo>
                    <a:pt x="5" y="2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0851C077-81B9-4953-8C59-BA369C6002D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2" y="1224"/>
              <a:ext cx="51" cy="38"/>
            </a:xfrm>
            <a:custGeom>
              <a:avLst/>
              <a:gdLst>
                <a:gd name="T0" fmla="*/ 9 w 152"/>
                <a:gd name="T1" fmla="*/ 44 h 115"/>
                <a:gd name="T2" fmla="*/ 24 w 152"/>
                <a:gd name="T3" fmla="*/ 53 h 115"/>
                <a:gd name="T4" fmla="*/ 42 w 152"/>
                <a:gd name="T5" fmla="*/ 48 h 115"/>
                <a:gd name="T6" fmla="*/ 52 w 152"/>
                <a:gd name="T7" fmla="*/ 53 h 115"/>
                <a:gd name="T8" fmla="*/ 85 w 152"/>
                <a:gd name="T9" fmla="*/ 76 h 115"/>
                <a:gd name="T10" fmla="*/ 104 w 152"/>
                <a:gd name="T11" fmla="*/ 100 h 115"/>
                <a:gd name="T12" fmla="*/ 128 w 152"/>
                <a:gd name="T13" fmla="*/ 115 h 115"/>
                <a:gd name="T14" fmla="*/ 142 w 152"/>
                <a:gd name="T15" fmla="*/ 115 h 115"/>
                <a:gd name="T16" fmla="*/ 152 w 152"/>
                <a:gd name="T17" fmla="*/ 106 h 115"/>
                <a:gd name="T18" fmla="*/ 148 w 152"/>
                <a:gd name="T19" fmla="*/ 96 h 115"/>
                <a:gd name="T20" fmla="*/ 142 w 152"/>
                <a:gd name="T21" fmla="*/ 76 h 115"/>
                <a:gd name="T22" fmla="*/ 133 w 152"/>
                <a:gd name="T23" fmla="*/ 72 h 115"/>
                <a:gd name="T24" fmla="*/ 128 w 152"/>
                <a:gd name="T25" fmla="*/ 76 h 115"/>
                <a:gd name="T26" fmla="*/ 104 w 152"/>
                <a:gd name="T27" fmla="*/ 53 h 115"/>
                <a:gd name="T28" fmla="*/ 72 w 152"/>
                <a:gd name="T29" fmla="*/ 53 h 115"/>
                <a:gd name="T30" fmla="*/ 61 w 152"/>
                <a:gd name="T31" fmla="*/ 48 h 115"/>
                <a:gd name="T32" fmla="*/ 66 w 152"/>
                <a:gd name="T33" fmla="*/ 44 h 115"/>
                <a:gd name="T34" fmla="*/ 76 w 152"/>
                <a:gd name="T35" fmla="*/ 39 h 115"/>
                <a:gd name="T36" fmla="*/ 81 w 152"/>
                <a:gd name="T37" fmla="*/ 34 h 115"/>
                <a:gd name="T38" fmla="*/ 72 w 152"/>
                <a:gd name="T39" fmla="*/ 30 h 115"/>
                <a:gd name="T40" fmla="*/ 57 w 152"/>
                <a:gd name="T41" fmla="*/ 30 h 115"/>
                <a:gd name="T42" fmla="*/ 42 w 152"/>
                <a:gd name="T43" fmla="*/ 39 h 115"/>
                <a:gd name="T44" fmla="*/ 37 w 152"/>
                <a:gd name="T45" fmla="*/ 39 h 115"/>
                <a:gd name="T46" fmla="*/ 33 w 152"/>
                <a:gd name="T47" fmla="*/ 48 h 115"/>
                <a:gd name="T48" fmla="*/ 33 w 152"/>
                <a:gd name="T49" fmla="*/ 39 h 115"/>
                <a:gd name="T50" fmla="*/ 28 w 152"/>
                <a:gd name="T51" fmla="*/ 34 h 115"/>
                <a:gd name="T52" fmla="*/ 24 w 152"/>
                <a:gd name="T53" fmla="*/ 24 h 115"/>
                <a:gd name="T54" fmla="*/ 33 w 152"/>
                <a:gd name="T55" fmla="*/ 20 h 115"/>
                <a:gd name="T56" fmla="*/ 37 w 152"/>
                <a:gd name="T57" fmla="*/ 30 h 115"/>
                <a:gd name="T58" fmla="*/ 48 w 152"/>
                <a:gd name="T59" fmla="*/ 24 h 115"/>
                <a:gd name="T60" fmla="*/ 42 w 152"/>
                <a:gd name="T61" fmla="*/ 11 h 115"/>
                <a:gd name="T62" fmla="*/ 37 w 152"/>
                <a:gd name="T63" fmla="*/ 6 h 115"/>
                <a:gd name="T64" fmla="*/ 28 w 152"/>
                <a:gd name="T65" fmla="*/ 0 h 115"/>
                <a:gd name="T66" fmla="*/ 9 w 152"/>
                <a:gd name="T67" fmla="*/ 11 h 115"/>
                <a:gd name="T68" fmla="*/ 0 w 152"/>
                <a:gd name="T69" fmla="*/ 11 h 115"/>
                <a:gd name="T70" fmla="*/ 0 w 152"/>
                <a:gd name="T71" fmla="*/ 15 h 115"/>
                <a:gd name="T72" fmla="*/ 9 w 152"/>
                <a:gd name="T73" fmla="*/ 44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52" h="115">
                  <a:moveTo>
                    <a:pt x="9" y="44"/>
                  </a:moveTo>
                  <a:lnTo>
                    <a:pt x="24" y="53"/>
                  </a:lnTo>
                  <a:lnTo>
                    <a:pt x="42" y="48"/>
                  </a:lnTo>
                  <a:lnTo>
                    <a:pt x="52" y="53"/>
                  </a:lnTo>
                  <a:lnTo>
                    <a:pt x="85" y="76"/>
                  </a:lnTo>
                  <a:lnTo>
                    <a:pt x="104" y="100"/>
                  </a:lnTo>
                  <a:lnTo>
                    <a:pt x="128" y="115"/>
                  </a:lnTo>
                  <a:lnTo>
                    <a:pt x="142" y="115"/>
                  </a:lnTo>
                  <a:lnTo>
                    <a:pt x="152" y="106"/>
                  </a:lnTo>
                  <a:lnTo>
                    <a:pt x="148" y="96"/>
                  </a:lnTo>
                  <a:lnTo>
                    <a:pt x="142" y="76"/>
                  </a:lnTo>
                  <a:lnTo>
                    <a:pt x="133" y="72"/>
                  </a:lnTo>
                  <a:lnTo>
                    <a:pt x="128" y="76"/>
                  </a:lnTo>
                  <a:lnTo>
                    <a:pt x="104" y="53"/>
                  </a:lnTo>
                  <a:lnTo>
                    <a:pt x="72" y="53"/>
                  </a:lnTo>
                  <a:lnTo>
                    <a:pt x="61" y="48"/>
                  </a:lnTo>
                  <a:lnTo>
                    <a:pt x="66" y="44"/>
                  </a:lnTo>
                  <a:lnTo>
                    <a:pt x="76" y="39"/>
                  </a:lnTo>
                  <a:lnTo>
                    <a:pt x="81" y="34"/>
                  </a:lnTo>
                  <a:lnTo>
                    <a:pt x="72" y="30"/>
                  </a:lnTo>
                  <a:lnTo>
                    <a:pt x="57" y="30"/>
                  </a:lnTo>
                  <a:lnTo>
                    <a:pt x="42" y="39"/>
                  </a:lnTo>
                  <a:lnTo>
                    <a:pt x="37" y="39"/>
                  </a:lnTo>
                  <a:lnTo>
                    <a:pt x="33" y="48"/>
                  </a:lnTo>
                  <a:lnTo>
                    <a:pt x="33" y="39"/>
                  </a:lnTo>
                  <a:lnTo>
                    <a:pt x="28" y="34"/>
                  </a:lnTo>
                  <a:lnTo>
                    <a:pt x="24" y="24"/>
                  </a:lnTo>
                  <a:lnTo>
                    <a:pt x="33" y="20"/>
                  </a:lnTo>
                  <a:lnTo>
                    <a:pt x="37" y="30"/>
                  </a:lnTo>
                  <a:lnTo>
                    <a:pt x="48" y="24"/>
                  </a:lnTo>
                  <a:lnTo>
                    <a:pt x="42" y="11"/>
                  </a:lnTo>
                  <a:lnTo>
                    <a:pt x="37" y="6"/>
                  </a:lnTo>
                  <a:lnTo>
                    <a:pt x="28" y="0"/>
                  </a:lnTo>
                  <a:lnTo>
                    <a:pt x="9" y="11"/>
                  </a:lnTo>
                  <a:lnTo>
                    <a:pt x="0" y="11"/>
                  </a:lnTo>
                  <a:lnTo>
                    <a:pt x="0" y="15"/>
                  </a:lnTo>
                  <a:lnTo>
                    <a:pt x="9" y="4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2" name="Freeform 51">
              <a:extLst>
                <a:ext uri="{FF2B5EF4-FFF2-40B4-BE49-F238E27FC236}">
                  <a16:creationId xmlns:a16="http://schemas.microsoft.com/office/drawing/2014/main" id="{C14B3533-59A8-49EA-838B-9F694523CA5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2" y="1316"/>
              <a:ext cx="5" cy="4"/>
            </a:xfrm>
            <a:custGeom>
              <a:avLst/>
              <a:gdLst>
                <a:gd name="T0" fmla="*/ 10 w 15"/>
                <a:gd name="T1" fmla="*/ 0 h 11"/>
                <a:gd name="T2" fmla="*/ 0 w 15"/>
                <a:gd name="T3" fmla="*/ 0 h 11"/>
                <a:gd name="T4" fmla="*/ 5 w 15"/>
                <a:gd name="T5" fmla="*/ 11 h 11"/>
                <a:gd name="T6" fmla="*/ 15 w 15"/>
                <a:gd name="T7" fmla="*/ 11 h 11"/>
                <a:gd name="T8" fmla="*/ 10 w 15"/>
                <a:gd name="T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1">
                  <a:moveTo>
                    <a:pt x="10" y="0"/>
                  </a:moveTo>
                  <a:lnTo>
                    <a:pt x="0" y="0"/>
                  </a:lnTo>
                  <a:lnTo>
                    <a:pt x="5" y="11"/>
                  </a:lnTo>
                  <a:lnTo>
                    <a:pt x="15" y="11"/>
                  </a:lnTo>
                  <a:lnTo>
                    <a:pt x="1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3" name="Freeform 52">
              <a:extLst>
                <a:ext uri="{FF2B5EF4-FFF2-40B4-BE49-F238E27FC236}">
                  <a16:creationId xmlns:a16="http://schemas.microsoft.com/office/drawing/2014/main" id="{2A63FCD2-04E5-4DE4-9D90-9234113669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4" y="1296"/>
              <a:ext cx="5" cy="5"/>
            </a:xfrm>
            <a:custGeom>
              <a:avLst/>
              <a:gdLst>
                <a:gd name="T0" fmla="*/ 0 w 15"/>
                <a:gd name="T1" fmla="*/ 5 h 15"/>
                <a:gd name="T2" fmla="*/ 0 w 15"/>
                <a:gd name="T3" fmla="*/ 9 h 15"/>
                <a:gd name="T4" fmla="*/ 15 w 15"/>
                <a:gd name="T5" fmla="*/ 15 h 15"/>
                <a:gd name="T6" fmla="*/ 10 w 15"/>
                <a:gd name="T7" fmla="*/ 0 h 15"/>
                <a:gd name="T8" fmla="*/ 0 w 15"/>
                <a:gd name="T9" fmla="*/ 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5">
                  <a:moveTo>
                    <a:pt x="0" y="5"/>
                  </a:moveTo>
                  <a:lnTo>
                    <a:pt x="0" y="9"/>
                  </a:lnTo>
                  <a:lnTo>
                    <a:pt x="15" y="15"/>
                  </a:lnTo>
                  <a:lnTo>
                    <a:pt x="10" y="0"/>
                  </a:lnTo>
                  <a:lnTo>
                    <a:pt x="0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4" name="Freeform 53">
              <a:extLst>
                <a:ext uri="{FF2B5EF4-FFF2-40B4-BE49-F238E27FC236}">
                  <a16:creationId xmlns:a16="http://schemas.microsoft.com/office/drawing/2014/main" id="{548202B7-940B-4D12-ADB0-644F484D95B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42" y="1285"/>
              <a:ext cx="35" cy="71"/>
            </a:xfrm>
            <a:custGeom>
              <a:avLst/>
              <a:gdLst>
                <a:gd name="T0" fmla="*/ 87 w 105"/>
                <a:gd name="T1" fmla="*/ 114 h 214"/>
                <a:gd name="T2" fmla="*/ 87 w 105"/>
                <a:gd name="T3" fmla="*/ 66 h 214"/>
                <a:gd name="T4" fmla="*/ 48 w 105"/>
                <a:gd name="T5" fmla="*/ 52 h 214"/>
                <a:gd name="T6" fmla="*/ 20 w 105"/>
                <a:gd name="T7" fmla="*/ 9 h 214"/>
                <a:gd name="T8" fmla="*/ 0 w 105"/>
                <a:gd name="T9" fmla="*/ 0 h 214"/>
                <a:gd name="T10" fmla="*/ 5 w 105"/>
                <a:gd name="T11" fmla="*/ 42 h 214"/>
                <a:gd name="T12" fmla="*/ 0 w 105"/>
                <a:gd name="T13" fmla="*/ 57 h 214"/>
                <a:gd name="T14" fmla="*/ 0 w 105"/>
                <a:gd name="T15" fmla="*/ 76 h 214"/>
                <a:gd name="T16" fmla="*/ 20 w 105"/>
                <a:gd name="T17" fmla="*/ 109 h 214"/>
                <a:gd name="T18" fmla="*/ 48 w 105"/>
                <a:gd name="T19" fmla="*/ 133 h 214"/>
                <a:gd name="T20" fmla="*/ 58 w 105"/>
                <a:gd name="T21" fmla="*/ 148 h 214"/>
                <a:gd name="T22" fmla="*/ 63 w 105"/>
                <a:gd name="T23" fmla="*/ 171 h 214"/>
                <a:gd name="T24" fmla="*/ 63 w 105"/>
                <a:gd name="T25" fmla="*/ 209 h 214"/>
                <a:gd name="T26" fmla="*/ 67 w 105"/>
                <a:gd name="T27" fmla="*/ 214 h 214"/>
                <a:gd name="T28" fmla="*/ 91 w 105"/>
                <a:gd name="T29" fmla="*/ 194 h 214"/>
                <a:gd name="T30" fmla="*/ 91 w 105"/>
                <a:gd name="T31" fmla="*/ 176 h 214"/>
                <a:gd name="T32" fmla="*/ 105 w 105"/>
                <a:gd name="T33" fmla="*/ 152 h 214"/>
                <a:gd name="T34" fmla="*/ 100 w 105"/>
                <a:gd name="T35" fmla="*/ 138 h 214"/>
                <a:gd name="T36" fmla="*/ 87 w 105"/>
                <a:gd name="T37" fmla="*/ 114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5" h="214">
                  <a:moveTo>
                    <a:pt x="87" y="114"/>
                  </a:moveTo>
                  <a:lnTo>
                    <a:pt x="87" y="66"/>
                  </a:lnTo>
                  <a:lnTo>
                    <a:pt x="48" y="52"/>
                  </a:lnTo>
                  <a:lnTo>
                    <a:pt x="20" y="9"/>
                  </a:lnTo>
                  <a:lnTo>
                    <a:pt x="0" y="0"/>
                  </a:lnTo>
                  <a:lnTo>
                    <a:pt x="5" y="42"/>
                  </a:lnTo>
                  <a:lnTo>
                    <a:pt x="0" y="57"/>
                  </a:lnTo>
                  <a:lnTo>
                    <a:pt x="0" y="76"/>
                  </a:lnTo>
                  <a:lnTo>
                    <a:pt x="20" y="109"/>
                  </a:lnTo>
                  <a:lnTo>
                    <a:pt x="48" y="133"/>
                  </a:lnTo>
                  <a:lnTo>
                    <a:pt x="58" y="148"/>
                  </a:lnTo>
                  <a:lnTo>
                    <a:pt x="63" y="171"/>
                  </a:lnTo>
                  <a:lnTo>
                    <a:pt x="63" y="209"/>
                  </a:lnTo>
                  <a:lnTo>
                    <a:pt x="67" y="214"/>
                  </a:lnTo>
                  <a:lnTo>
                    <a:pt x="91" y="194"/>
                  </a:lnTo>
                  <a:lnTo>
                    <a:pt x="91" y="176"/>
                  </a:lnTo>
                  <a:lnTo>
                    <a:pt x="105" y="152"/>
                  </a:lnTo>
                  <a:lnTo>
                    <a:pt x="100" y="138"/>
                  </a:lnTo>
                  <a:lnTo>
                    <a:pt x="87" y="11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5" name="Freeform 54">
              <a:extLst>
                <a:ext uri="{FF2B5EF4-FFF2-40B4-BE49-F238E27FC236}">
                  <a16:creationId xmlns:a16="http://schemas.microsoft.com/office/drawing/2014/main" id="{006B2BDA-CA4C-4FF2-9B91-B137C25ABC3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1" y="1531"/>
              <a:ext cx="3" cy="9"/>
            </a:xfrm>
            <a:custGeom>
              <a:avLst/>
              <a:gdLst>
                <a:gd name="T0" fmla="*/ 9 w 9"/>
                <a:gd name="T1" fmla="*/ 0 h 28"/>
                <a:gd name="T2" fmla="*/ 4 w 9"/>
                <a:gd name="T3" fmla="*/ 0 h 28"/>
                <a:gd name="T4" fmla="*/ 0 w 9"/>
                <a:gd name="T5" fmla="*/ 10 h 28"/>
                <a:gd name="T6" fmla="*/ 4 w 9"/>
                <a:gd name="T7" fmla="*/ 28 h 28"/>
                <a:gd name="T8" fmla="*/ 9 w 9"/>
                <a:gd name="T9" fmla="*/ 28 h 28"/>
                <a:gd name="T10" fmla="*/ 9 w 9"/>
                <a:gd name="T11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28">
                  <a:moveTo>
                    <a:pt x="9" y="0"/>
                  </a:moveTo>
                  <a:lnTo>
                    <a:pt x="4" y="0"/>
                  </a:lnTo>
                  <a:lnTo>
                    <a:pt x="0" y="10"/>
                  </a:lnTo>
                  <a:lnTo>
                    <a:pt x="4" y="28"/>
                  </a:lnTo>
                  <a:lnTo>
                    <a:pt x="9" y="28"/>
                  </a:lnTo>
                  <a:lnTo>
                    <a:pt x="9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6" name="Freeform 55">
              <a:extLst>
                <a:ext uri="{FF2B5EF4-FFF2-40B4-BE49-F238E27FC236}">
                  <a16:creationId xmlns:a16="http://schemas.microsoft.com/office/drawing/2014/main" id="{C18CE487-5606-4D82-9CA6-F09BD7F0AE0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4" y="1546"/>
              <a:ext cx="2" cy="7"/>
            </a:xfrm>
            <a:custGeom>
              <a:avLst/>
              <a:gdLst>
                <a:gd name="T0" fmla="*/ 0 w 5"/>
                <a:gd name="T1" fmla="*/ 20 h 20"/>
                <a:gd name="T2" fmla="*/ 5 w 5"/>
                <a:gd name="T3" fmla="*/ 15 h 20"/>
                <a:gd name="T4" fmla="*/ 5 w 5"/>
                <a:gd name="T5" fmla="*/ 0 h 20"/>
                <a:gd name="T6" fmla="*/ 0 w 5"/>
                <a:gd name="T7" fmla="*/ 5 h 20"/>
                <a:gd name="T8" fmla="*/ 0 w 5"/>
                <a:gd name="T9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20">
                  <a:moveTo>
                    <a:pt x="0" y="20"/>
                  </a:moveTo>
                  <a:lnTo>
                    <a:pt x="5" y="15"/>
                  </a:lnTo>
                  <a:lnTo>
                    <a:pt x="5" y="0"/>
                  </a:lnTo>
                  <a:lnTo>
                    <a:pt x="0" y="5"/>
                  </a:lnTo>
                  <a:lnTo>
                    <a:pt x="0" y="2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7" name="Freeform 56">
              <a:extLst>
                <a:ext uri="{FF2B5EF4-FFF2-40B4-BE49-F238E27FC236}">
                  <a16:creationId xmlns:a16="http://schemas.microsoft.com/office/drawing/2014/main" id="{E51C4B50-BD42-4712-9383-30D48BA9A5D1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5" y="2180"/>
              <a:ext cx="3" cy="6"/>
            </a:xfrm>
            <a:custGeom>
              <a:avLst/>
              <a:gdLst>
                <a:gd name="T0" fmla="*/ 9 w 9"/>
                <a:gd name="T1" fmla="*/ 0 h 19"/>
                <a:gd name="T2" fmla="*/ 0 w 9"/>
                <a:gd name="T3" fmla="*/ 5 h 19"/>
                <a:gd name="T4" fmla="*/ 5 w 9"/>
                <a:gd name="T5" fmla="*/ 19 h 19"/>
                <a:gd name="T6" fmla="*/ 9 w 9"/>
                <a:gd name="T7" fmla="*/ 15 h 19"/>
                <a:gd name="T8" fmla="*/ 9 w 9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9">
                  <a:moveTo>
                    <a:pt x="9" y="0"/>
                  </a:moveTo>
                  <a:lnTo>
                    <a:pt x="0" y="5"/>
                  </a:lnTo>
                  <a:lnTo>
                    <a:pt x="5" y="19"/>
                  </a:lnTo>
                  <a:lnTo>
                    <a:pt x="9" y="15"/>
                  </a:lnTo>
                  <a:lnTo>
                    <a:pt x="9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8" name="Freeform 57">
              <a:extLst>
                <a:ext uri="{FF2B5EF4-FFF2-40B4-BE49-F238E27FC236}">
                  <a16:creationId xmlns:a16="http://schemas.microsoft.com/office/drawing/2014/main" id="{5ED39FDF-720D-4B5E-8ABB-5D3C8C80BC22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9" y="2177"/>
              <a:ext cx="4" cy="4"/>
            </a:xfrm>
            <a:custGeom>
              <a:avLst/>
              <a:gdLst>
                <a:gd name="T0" fmla="*/ 5 w 10"/>
                <a:gd name="T1" fmla="*/ 0 h 14"/>
                <a:gd name="T2" fmla="*/ 0 w 10"/>
                <a:gd name="T3" fmla="*/ 5 h 14"/>
                <a:gd name="T4" fmla="*/ 0 w 10"/>
                <a:gd name="T5" fmla="*/ 14 h 14"/>
                <a:gd name="T6" fmla="*/ 5 w 10"/>
                <a:gd name="T7" fmla="*/ 14 h 14"/>
                <a:gd name="T8" fmla="*/ 10 w 10"/>
                <a:gd name="T9" fmla="*/ 5 h 14"/>
                <a:gd name="T10" fmla="*/ 5 w 10"/>
                <a:gd name="T11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14">
                  <a:moveTo>
                    <a:pt x="5" y="0"/>
                  </a:moveTo>
                  <a:lnTo>
                    <a:pt x="0" y="5"/>
                  </a:lnTo>
                  <a:lnTo>
                    <a:pt x="0" y="14"/>
                  </a:lnTo>
                  <a:lnTo>
                    <a:pt x="5" y="14"/>
                  </a:lnTo>
                  <a:lnTo>
                    <a:pt x="10" y="5"/>
                  </a:lnTo>
                  <a:lnTo>
                    <a:pt x="5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9" name="Freeform 58">
              <a:extLst>
                <a:ext uri="{FF2B5EF4-FFF2-40B4-BE49-F238E27FC236}">
                  <a16:creationId xmlns:a16="http://schemas.microsoft.com/office/drawing/2014/main" id="{79B127F9-724C-44F6-B8C7-1C8E45E87BE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84" y="2205"/>
              <a:ext cx="3" cy="5"/>
            </a:xfrm>
            <a:custGeom>
              <a:avLst/>
              <a:gdLst>
                <a:gd name="T0" fmla="*/ 10 w 10"/>
                <a:gd name="T1" fmla="*/ 5 h 15"/>
                <a:gd name="T2" fmla="*/ 4 w 10"/>
                <a:gd name="T3" fmla="*/ 0 h 15"/>
                <a:gd name="T4" fmla="*/ 0 w 10"/>
                <a:gd name="T5" fmla="*/ 10 h 15"/>
                <a:gd name="T6" fmla="*/ 10 w 10"/>
                <a:gd name="T7" fmla="*/ 15 h 15"/>
                <a:gd name="T8" fmla="*/ 10 w 10"/>
                <a:gd name="T9" fmla="*/ 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5">
                  <a:moveTo>
                    <a:pt x="10" y="5"/>
                  </a:moveTo>
                  <a:lnTo>
                    <a:pt x="4" y="0"/>
                  </a:lnTo>
                  <a:lnTo>
                    <a:pt x="0" y="10"/>
                  </a:lnTo>
                  <a:lnTo>
                    <a:pt x="10" y="15"/>
                  </a:lnTo>
                  <a:lnTo>
                    <a:pt x="10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0" name="Freeform 59">
              <a:extLst>
                <a:ext uri="{FF2B5EF4-FFF2-40B4-BE49-F238E27FC236}">
                  <a16:creationId xmlns:a16="http://schemas.microsoft.com/office/drawing/2014/main" id="{5AF34132-B2EE-4761-AF94-5F2198EC26D0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9" y="2335"/>
              <a:ext cx="11" cy="14"/>
            </a:xfrm>
            <a:custGeom>
              <a:avLst/>
              <a:gdLst>
                <a:gd name="T0" fmla="*/ 33 w 33"/>
                <a:gd name="T1" fmla="*/ 38 h 42"/>
                <a:gd name="T2" fmla="*/ 29 w 33"/>
                <a:gd name="T3" fmla="*/ 42 h 42"/>
                <a:gd name="T4" fmla="*/ 14 w 33"/>
                <a:gd name="T5" fmla="*/ 38 h 42"/>
                <a:gd name="T6" fmla="*/ 5 w 33"/>
                <a:gd name="T7" fmla="*/ 33 h 42"/>
                <a:gd name="T8" fmla="*/ 0 w 33"/>
                <a:gd name="T9" fmla="*/ 28 h 42"/>
                <a:gd name="T10" fmla="*/ 5 w 33"/>
                <a:gd name="T11" fmla="*/ 14 h 42"/>
                <a:gd name="T12" fmla="*/ 14 w 33"/>
                <a:gd name="T13" fmla="*/ 9 h 42"/>
                <a:gd name="T14" fmla="*/ 19 w 33"/>
                <a:gd name="T15" fmla="*/ 0 h 42"/>
                <a:gd name="T16" fmla="*/ 29 w 33"/>
                <a:gd name="T17" fmla="*/ 9 h 42"/>
                <a:gd name="T18" fmla="*/ 19 w 33"/>
                <a:gd name="T19" fmla="*/ 19 h 42"/>
                <a:gd name="T20" fmla="*/ 24 w 33"/>
                <a:gd name="T21" fmla="*/ 28 h 42"/>
                <a:gd name="T22" fmla="*/ 33 w 33"/>
                <a:gd name="T23" fmla="*/ 38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3" h="42">
                  <a:moveTo>
                    <a:pt x="33" y="38"/>
                  </a:moveTo>
                  <a:lnTo>
                    <a:pt x="29" y="42"/>
                  </a:lnTo>
                  <a:lnTo>
                    <a:pt x="14" y="38"/>
                  </a:lnTo>
                  <a:lnTo>
                    <a:pt x="5" y="33"/>
                  </a:lnTo>
                  <a:lnTo>
                    <a:pt x="0" y="28"/>
                  </a:lnTo>
                  <a:lnTo>
                    <a:pt x="5" y="14"/>
                  </a:lnTo>
                  <a:lnTo>
                    <a:pt x="14" y="9"/>
                  </a:lnTo>
                  <a:lnTo>
                    <a:pt x="19" y="0"/>
                  </a:lnTo>
                  <a:lnTo>
                    <a:pt x="29" y="9"/>
                  </a:lnTo>
                  <a:lnTo>
                    <a:pt x="19" y="19"/>
                  </a:lnTo>
                  <a:lnTo>
                    <a:pt x="24" y="28"/>
                  </a:lnTo>
                  <a:lnTo>
                    <a:pt x="33" y="3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1" name="Freeform 60">
              <a:extLst>
                <a:ext uri="{FF2B5EF4-FFF2-40B4-BE49-F238E27FC236}">
                  <a16:creationId xmlns:a16="http://schemas.microsoft.com/office/drawing/2014/main" id="{2C22DB75-BC3A-479E-AF55-B52D16F8E35B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3" y="2254"/>
              <a:ext cx="16" cy="13"/>
            </a:xfrm>
            <a:custGeom>
              <a:avLst/>
              <a:gdLst>
                <a:gd name="T0" fmla="*/ 48 w 48"/>
                <a:gd name="T1" fmla="*/ 0 h 39"/>
                <a:gd name="T2" fmla="*/ 24 w 48"/>
                <a:gd name="T3" fmla="*/ 4 h 39"/>
                <a:gd name="T4" fmla="*/ 15 w 48"/>
                <a:gd name="T5" fmla="*/ 19 h 39"/>
                <a:gd name="T6" fmla="*/ 6 w 48"/>
                <a:gd name="T7" fmla="*/ 19 h 39"/>
                <a:gd name="T8" fmla="*/ 0 w 48"/>
                <a:gd name="T9" fmla="*/ 33 h 39"/>
                <a:gd name="T10" fmla="*/ 6 w 48"/>
                <a:gd name="T11" fmla="*/ 39 h 39"/>
                <a:gd name="T12" fmla="*/ 10 w 48"/>
                <a:gd name="T13" fmla="*/ 28 h 39"/>
                <a:gd name="T14" fmla="*/ 24 w 48"/>
                <a:gd name="T15" fmla="*/ 28 h 39"/>
                <a:gd name="T16" fmla="*/ 24 w 48"/>
                <a:gd name="T17" fmla="*/ 19 h 39"/>
                <a:gd name="T18" fmla="*/ 34 w 48"/>
                <a:gd name="T19" fmla="*/ 9 h 39"/>
                <a:gd name="T20" fmla="*/ 48 w 48"/>
                <a:gd name="T21" fmla="*/ 4 h 39"/>
                <a:gd name="T22" fmla="*/ 48 w 48"/>
                <a:gd name="T23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8" h="39">
                  <a:moveTo>
                    <a:pt x="48" y="0"/>
                  </a:moveTo>
                  <a:lnTo>
                    <a:pt x="24" y="4"/>
                  </a:lnTo>
                  <a:lnTo>
                    <a:pt x="15" y="19"/>
                  </a:lnTo>
                  <a:lnTo>
                    <a:pt x="6" y="19"/>
                  </a:lnTo>
                  <a:lnTo>
                    <a:pt x="0" y="33"/>
                  </a:lnTo>
                  <a:lnTo>
                    <a:pt x="6" y="39"/>
                  </a:lnTo>
                  <a:lnTo>
                    <a:pt x="10" y="28"/>
                  </a:lnTo>
                  <a:lnTo>
                    <a:pt x="24" y="28"/>
                  </a:lnTo>
                  <a:lnTo>
                    <a:pt x="24" y="19"/>
                  </a:lnTo>
                  <a:lnTo>
                    <a:pt x="34" y="9"/>
                  </a:lnTo>
                  <a:lnTo>
                    <a:pt x="48" y="4"/>
                  </a:lnTo>
                  <a:lnTo>
                    <a:pt x="48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2" name="Freeform 61">
              <a:extLst>
                <a:ext uri="{FF2B5EF4-FFF2-40B4-BE49-F238E27FC236}">
                  <a16:creationId xmlns:a16="http://schemas.microsoft.com/office/drawing/2014/main" id="{0686AA22-CBCE-40D6-9174-F7D6E924820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1" y="2262"/>
              <a:ext cx="9" cy="7"/>
            </a:xfrm>
            <a:custGeom>
              <a:avLst/>
              <a:gdLst>
                <a:gd name="T0" fmla="*/ 13 w 28"/>
                <a:gd name="T1" fmla="*/ 19 h 19"/>
                <a:gd name="T2" fmla="*/ 24 w 28"/>
                <a:gd name="T3" fmla="*/ 19 h 19"/>
                <a:gd name="T4" fmla="*/ 28 w 28"/>
                <a:gd name="T5" fmla="*/ 9 h 19"/>
                <a:gd name="T6" fmla="*/ 24 w 28"/>
                <a:gd name="T7" fmla="*/ 0 h 19"/>
                <a:gd name="T8" fmla="*/ 13 w 28"/>
                <a:gd name="T9" fmla="*/ 4 h 19"/>
                <a:gd name="T10" fmla="*/ 9 w 28"/>
                <a:gd name="T11" fmla="*/ 4 h 19"/>
                <a:gd name="T12" fmla="*/ 0 w 28"/>
                <a:gd name="T13" fmla="*/ 15 h 19"/>
                <a:gd name="T14" fmla="*/ 13 w 28"/>
                <a:gd name="T15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19">
                  <a:moveTo>
                    <a:pt x="13" y="19"/>
                  </a:moveTo>
                  <a:lnTo>
                    <a:pt x="24" y="19"/>
                  </a:lnTo>
                  <a:lnTo>
                    <a:pt x="28" y="9"/>
                  </a:lnTo>
                  <a:lnTo>
                    <a:pt x="24" y="0"/>
                  </a:lnTo>
                  <a:lnTo>
                    <a:pt x="13" y="4"/>
                  </a:lnTo>
                  <a:lnTo>
                    <a:pt x="9" y="4"/>
                  </a:lnTo>
                  <a:lnTo>
                    <a:pt x="0" y="15"/>
                  </a:lnTo>
                  <a:lnTo>
                    <a:pt x="13" y="1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3" name="Freeform 62">
              <a:extLst>
                <a:ext uri="{FF2B5EF4-FFF2-40B4-BE49-F238E27FC236}">
                  <a16:creationId xmlns:a16="http://schemas.microsoft.com/office/drawing/2014/main" id="{7CC854A9-0F69-4DD7-8FB2-8799BCF048C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9" y="2259"/>
              <a:ext cx="18" cy="11"/>
            </a:xfrm>
            <a:custGeom>
              <a:avLst/>
              <a:gdLst>
                <a:gd name="T0" fmla="*/ 0 w 52"/>
                <a:gd name="T1" fmla="*/ 18 h 33"/>
                <a:gd name="T2" fmla="*/ 19 w 52"/>
                <a:gd name="T3" fmla="*/ 28 h 33"/>
                <a:gd name="T4" fmla="*/ 24 w 52"/>
                <a:gd name="T5" fmla="*/ 33 h 33"/>
                <a:gd name="T6" fmla="*/ 28 w 52"/>
                <a:gd name="T7" fmla="*/ 24 h 33"/>
                <a:gd name="T8" fmla="*/ 52 w 52"/>
                <a:gd name="T9" fmla="*/ 18 h 33"/>
                <a:gd name="T10" fmla="*/ 52 w 52"/>
                <a:gd name="T11" fmla="*/ 4 h 33"/>
                <a:gd name="T12" fmla="*/ 48 w 52"/>
                <a:gd name="T13" fmla="*/ 0 h 33"/>
                <a:gd name="T14" fmla="*/ 37 w 52"/>
                <a:gd name="T15" fmla="*/ 9 h 33"/>
                <a:gd name="T16" fmla="*/ 28 w 52"/>
                <a:gd name="T17" fmla="*/ 9 h 33"/>
                <a:gd name="T18" fmla="*/ 28 w 52"/>
                <a:gd name="T19" fmla="*/ 13 h 33"/>
                <a:gd name="T20" fmla="*/ 24 w 52"/>
                <a:gd name="T21" fmla="*/ 18 h 33"/>
                <a:gd name="T22" fmla="*/ 9 w 52"/>
                <a:gd name="T23" fmla="*/ 9 h 33"/>
                <a:gd name="T24" fmla="*/ 0 w 52"/>
                <a:gd name="T25" fmla="*/ 18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2" h="33">
                  <a:moveTo>
                    <a:pt x="0" y="18"/>
                  </a:moveTo>
                  <a:lnTo>
                    <a:pt x="19" y="28"/>
                  </a:lnTo>
                  <a:lnTo>
                    <a:pt x="24" y="33"/>
                  </a:lnTo>
                  <a:lnTo>
                    <a:pt x="28" y="24"/>
                  </a:lnTo>
                  <a:lnTo>
                    <a:pt x="52" y="18"/>
                  </a:lnTo>
                  <a:lnTo>
                    <a:pt x="52" y="4"/>
                  </a:lnTo>
                  <a:lnTo>
                    <a:pt x="48" y="0"/>
                  </a:lnTo>
                  <a:lnTo>
                    <a:pt x="37" y="9"/>
                  </a:lnTo>
                  <a:lnTo>
                    <a:pt x="28" y="9"/>
                  </a:lnTo>
                  <a:lnTo>
                    <a:pt x="28" y="13"/>
                  </a:lnTo>
                  <a:lnTo>
                    <a:pt x="24" y="18"/>
                  </a:lnTo>
                  <a:lnTo>
                    <a:pt x="9" y="9"/>
                  </a:lnTo>
                  <a:lnTo>
                    <a:pt x="0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4" name="Freeform 63">
              <a:extLst>
                <a:ext uri="{FF2B5EF4-FFF2-40B4-BE49-F238E27FC236}">
                  <a16:creationId xmlns:a16="http://schemas.microsoft.com/office/drawing/2014/main" id="{4E0B5685-60F5-46DB-9322-B2DA544B2F7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7" y="2238"/>
              <a:ext cx="11" cy="7"/>
            </a:xfrm>
            <a:custGeom>
              <a:avLst/>
              <a:gdLst>
                <a:gd name="T0" fmla="*/ 33 w 33"/>
                <a:gd name="T1" fmla="*/ 15 h 20"/>
                <a:gd name="T2" fmla="*/ 24 w 33"/>
                <a:gd name="T3" fmla="*/ 5 h 20"/>
                <a:gd name="T4" fmla="*/ 14 w 33"/>
                <a:gd name="T5" fmla="*/ 10 h 20"/>
                <a:gd name="T6" fmla="*/ 9 w 33"/>
                <a:gd name="T7" fmla="*/ 0 h 20"/>
                <a:gd name="T8" fmla="*/ 0 w 33"/>
                <a:gd name="T9" fmla="*/ 10 h 20"/>
                <a:gd name="T10" fmla="*/ 5 w 33"/>
                <a:gd name="T11" fmla="*/ 20 h 20"/>
                <a:gd name="T12" fmla="*/ 18 w 33"/>
                <a:gd name="T13" fmla="*/ 15 h 20"/>
                <a:gd name="T14" fmla="*/ 28 w 33"/>
                <a:gd name="T15" fmla="*/ 20 h 20"/>
                <a:gd name="T16" fmla="*/ 33 w 33"/>
                <a:gd name="T17" fmla="*/ 15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3" h="20">
                  <a:moveTo>
                    <a:pt x="33" y="15"/>
                  </a:moveTo>
                  <a:lnTo>
                    <a:pt x="24" y="5"/>
                  </a:lnTo>
                  <a:lnTo>
                    <a:pt x="14" y="10"/>
                  </a:lnTo>
                  <a:lnTo>
                    <a:pt x="9" y="0"/>
                  </a:lnTo>
                  <a:lnTo>
                    <a:pt x="0" y="10"/>
                  </a:lnTo>
                  <a:lnTo>
                    <a:pt x="5" y="20"/>
                  </a:lnTo>
                  <a:lnTo>
                    <a:pt x="18" y="15"/>
                  </a:lnTo>
                  <a:lnTo>
                    <a:pt x="28" y="20"/>
                  </a:lnTo>
                  <a:lnTo>
                    <a:pt x="33" y="1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5" name="Freeform 64">
              <a:extLst>
                <a:ext uri="{FF2B5EF4-FFF2-40B4-BE49-F238E27FC236}">
                  <a16:creationId xmlns:a16="http://schemas.microsoft.com/office/drawing/2014/main" id="{09FEF718-BB72-421A-8314-31BE37209CA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2" y="2238"/>
              <a:ext cx="3" cy="4"/>
            </a:xfrm>
            <a:custGeom>
              <a:avLst/>
              <a:gdLst>
                <a:gd name="T0" fmla="*/ 9 w 9"/>
                <a:gd name="T1" fmla="*/ 5 h 10"/>
                <a:gd name="T2" fmla="*/ 4 w 9"/>
                <a:gd name="T3" fmla="*/ 0 h 10"/>
                <a:gd name="T4" fmla="*/ 0 w 9"/>
                <a:gd name="T5" fmla="*/ 0 h 10"/>
                <a:gd name="T6" fmla="*/ 0 w 9"/>
                <a:gd name="T7" fmla="*/ 10 h 10"/>
                <a:gd name="T8" fmla="*/ 4 w 9"/>
                <a:gd name="T9" fmla="*/ 10 h 10"/>
                <a:gd name="T10" fmla="*/ 9 w 9"/>
                <a:gd name="T11" fmla="*/ 5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10">
                  <a:moveTo>
                    <a:pt x="9" y="5"/>
                  </a:moveTo>
                  <a:lnTo>
                    <a:pt x="4" y="0"/>
                  </a:lnTo>
                  <a:lnTo>
                    <a:pt x="0" y="0"/>
                  </a:lnTo>
                  <a:lnTo>
                    <a:pt x="0" y="10"/>
                  </a:lnTo>
                  <a:lnTo>
                    <a:pt x="4" y="10"/>
                  </a:lnTo>
                  <a:lnTo>
                    <a:pt x="9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6" name="Freeform 65">
              <a:extLst>
                <a:ext uri="{FF2B5EF4-FFF2-40B4-BE49-F238E27FC236}">
                  <a16:creationId xmlns:a16="http://schemas.microsoft.com/office/drawing/2014/main" id="{10124B14-C63E-4304-B759-894B35EC1BDE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2" y="1467"/>
              <a:ext cx="5" cy="6"/>
            </a:xfrm>
            <a:custGeom>
              <a:avLst/>
              <a:gdLst>
                <a:gd name="T0" fmla="*/ 14 w 14"/>
                <a:gd name="T1" fmla="*/ 0 h 18"/>
                <a:gd name="T2" fmla="*/ 5 w 14"/>
                <a:gd name="T3" fmla="*/ 0 h 18"/>
                <a:gd name="T4" fmla="*/ 0 w 14"/>
                <a:gd name="T5" fmla="*/ 18 h 18"/>
                <a:gd name="T6" fmla="*/ 14 w 14"/>
                <a:gd name="T7" fmla="*/ 18 h 18"/>
                <a:gd name="T8" fmla="*/ 14 w 14"/>
                <a:gd name="T9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8">
                  <a:moveTo>
                    <a:pt x="14" y="0"/>
                  </a:moveTo>
                  <a:lnTo>
                    <a:pt x="5" y="0"/>
                  </a:lnTo>
                  <a:lnTo>
                    <a:pt x="0" y="18"/>
                  </a:lnTo>
                  <a:lnTo>
                    <a:pt x="14" y="18"/>
                  </a:lnTo>
                  <a:lnTo>
                    <a:pt x="1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7" name="Freeform 66">
              <a:extLst>
                <a:ext uri="{FF2B5EF4-FFF2-40B4-BE49-F238E27FC236}">
                  <a16:creationId xmlns:a16="http://schemas.microsoft.com/office/drawing/2014/main" id="{B99DFACB-586D-4CAB-B15A-F4C28F9D6B7E}"/>
                </a:ext>
              </a:extLst>
            </p:cNvPr>
            <p:cNvSpPr>
              <a:spLocks/>
            </p:cNvSpPr>
            <p:nvPr/>
          </p:nvSpPr>
          <p:spPr bwMode="auto">
            <a:xfrm>
              <a:off x="4776" y="1594"/>
              <a:ext cx="4" cy="5"/>
            </a:xfrm>
            <a:custGeom>
              <a:avLst/>
              <a:gdLst>
                <a:gd name="T0" fmla="*/ 0 w 14"/>
                <a:gd name="T1" fmla="*/ 5 h 14"/>
                <a:gd name="T2" fmla="*/ 0 w 14"/>
                <a:gd name="T3" fmla="*/ 14 h 14"/>
                <a:gd name="T4" fmla="*/ 10 w 14"/>
                <a:gd name="T5" fmla="*/ 10 h 14"/>
                <a:gd name="T6" fmla="*/ 14 w 14"/>
                <a:gd name="T7" fmla="*/ 0 h 14"/>
                <a:gd name="T8" fmla="*/ 4 w 14"/>
                <a:gd name="T9" fmla="*/ 0 h 14"/>
                <a:gd name="T10" fmla="*/ 0 w 14"/>
                <a:gd name="T11" fmla="*/ 5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14">
                  <a:moveTo>
                    <a:pt x="0" y="5"/>
                  </a:moveTo>
                  <a:lnTo>
                    <a:pt x="0" y="14"/>
                  </a:lnTo>
                  <a:lnTo>
                    <a:pt x="10" y="10"/>
                  </a:lnTo>
                  <a:lnTo>
                    <a:pt x="14" y="0"/>
                  </a:lnTo>
                  <a:lnTo>
                    <a:pt x="4" y="0"/>
                  </a:lnTo>
                  <a:lnTo>
                    <a:pt x="0" y="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8" name="Freeform 67">
              <a:extLst>
                <a:ext uri="{FF2B5EF4-FFF2-40B4-BE49-F238E27FC236}">
                  <a16:creationId xmlns:a16="http://schemas.microsoft.com/office/drawing/2014/main" id="{993D2F04-2CC8-4CE6-85C6-B530D9FC9082}"/>
                </a:ext>
              </a:extLst>
            </p:cNvPr>
            <p:cNvSpPr>
              <a:spLocks/>
            </p:cNvSpPr>
            <p:nvPr/>
          </p:nvSpPr>
          <p:spPr bwMode="auto">
            <a:xfrm>
              <a:off x="4757" y="1608"/>
              <a:ext cx="12" cy="7"/>
            </a:xfrm>
            <a:custGeom>
              <a:avLst/>
              <a:gdLst>
                <a:gd name="T0" fmla="*/ 28 w 38"/>
                <a:gd name="T1" fmla="*/ 6 h 20"/>
                <a:gd name="T2" fmla="*/ 15 w 38"/>
                <a:gd name="T3" fmla="*/ 0 h 20"/>
                <a:gd name="T4" fmla="*/ 4 w 38"/>
                <a:gd name="T5" fmla="*/ 6 h 20"/>
                <a:gd name="T6" fmla="*/ 0 w 38"/>
                <a:gd name="T7" fmla="*/ 11 h 20"/>
                <a:gd name="T8" fmla="*/ 4 w 38"/>
                <a:gd name="T9" fmla="*/ 20 h 20"/>
                <a:gd name="T10" fmla="*/ 19 w 38"/>
                <a:gd name="T11" fmla="*/ 20 h 20"/>
                <a:gd name="T12" fmla="*/ 28 w 38"/>
                <a:gd name="T13" fmla="*/ 15 h 20"/>
                <a:gd name="T14" fmla="*/ 38 w 38"/>
                <a:gd name="T15" fmla="*/ 20 h 20"/>
                <a:gd name="T16" fmla="*/ 33 w 38"/>
                <a:gd name="T17" fmla="*/ 6 h 20"/>
                <a:gd name="T18" fmla="*/ 28 w 38"/>
                <a:gd name="T19" fmla="*/ 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8" h="20">
                  <a:moveTo>
                    <a:pt x="28" y="6"/>
                  </a:moveTo>
                  <a:lnTo>
                    <a:pt x="15" y="0"/>
                  </a:lnTo>
                  <a:lnTo>
                    <a:pt x="4" y="6"/>
                  </a:lnTo>
                  <a:lnTo>
                    <a:pt x="0" y="11"/>
                  </a:lnTo>
                  <a:lnTo>
                    <a:pt x="4" y="20"/>
                  </a:lnTo>
                  <a:lnTo>
                    <a:pt x="19" y="20"/>
                  </a:lnTo>
                  <a:lnTo>
                    <a:pt x="28" y="15"/>
                  </a:lnTo>
                  <a:lnTo>
                    <a:pt x="38" y="20"/>
                  </a:lnTo>
                  <a:lnTo>
                    <a:pt x="33" y="6"/>
                  </a:lnTo>
                  <a:lnTo>
                    <a:pt x="28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9" name="Freeform 68">
              <a:extLst>
                <a:ext uri="{FF2B5EF4-FFF2-40B4-BE49-F238E27FC236}">
                  <a16:creationId xmlns:a16="http://schemas.microsoft.com/office/drawing/2014/main" id="{EB6EFF51-CF39-44C1-8DC9-0FA78A224FF1}"/>
                </a:ext>
              </a:extLst>
            </p:cNvPr>
            <p:cNvSpPr>
              <a:spLocks/>
            </p:cNvSpPr>
            <p:nvPr/>
          </p:nvSpPr>
          <p:spPr bwMode="auto">
            <a:xfrm>
              <a:off x="4755" y="1664"/>
              <a:ext cx="3" cy="3"/>
            </a:xfrm>
            <a:custGeom>
              <a:avLst/>
              <a:gdLst>
                <a:gd name="T0" fmla="*/ 5 w 9"/>
                <a:gd name="T1" fmla="*/ 0 h 10"/>
                <a:gd name="T2" fmla="*/ 0 w 9"/>
                <a:gd name="T3" fmla="*/ 4 h 10"/>
                <a:gd name="T4" fmla="*/ 0 w 9"/>
                <a:gd name="T5" fmla="*/ 10 h 10"/>
                <a:gd name="T6" fmla="*/ 9 w 9"/>
                <a:gd name="T7" fmla="*/ 10 h 10"/>
                <a:gd name="T8" fmla="*/ 5 w 9"/>
                <a:gd name="T9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0">
                  <a:moveTo>
                    <a:pt x="5" y="0"/>
                  </a:moveTo>
                  <a:lnTo>
                    <a:pt x="0" y="4"/>
                  </a:lnTo>
                  <a:lnTo>
                    <a:pt x="0" y="10"/>
                  </a:lnTo>
                  <a:lnTo>
                    <a:pt x="9" y="10"/>
                  </a:lnTo>
                  <a:lnTo>
                    <a:pt x="5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0" name="Freeform 69">
              <a:extLst>
                <a:ext uri="{FF2B5EF4-FFF2-40B4-BE49-F238E27FC236}">
                  <a16:creationId xmlns:a16="http://schemas.microsoft.com/office/drawing/2014/main" id="{E6F2FCF3-D25E-4FEF-8C98-23D0FCE31C77}"/>
                </a:ext>
              </a:extLst>
            </p:cNvPr>
            <p:cNvSpPr>
              <a:spLocks/>
            </p:cNvSpPr>
            <p:nvPr/>
          </p:nvSpPr>
          <p:spPr bwMode="auto">
            <a:xfrm>
              <a:off x="3939" y="2794"/>
              <a:ext cx="31" cy="36"/>
            </a:xfrm>
            <a:custGeom>
              <a:avLst/>
              <a:gdLst>
                <a:gd name="T0" fmla="*/ 28 w 91"/>
                <a:gd name="T1" fmla="*/ 52 h 109"/>
                <a:gd name="T2" fmla="*/ 24 w 91"/>
                <a:gd name="T3" fmla="*/ 57 h 109"/>
                <a:gd name="T4" fmla="*/ 9 w 91"/>
                <a:gd name="T5" fmla="*/ 61 h 109"/>
                <a:gd name="T6" fmla="*/ 4 w 91"/>
                <a:gd name="T7" fmla="*/ 76 h 109"/>
                <a:gd name="T8" fmla="*/ 13 w 91"/>
                <a:gd name="T9" fmla="*/ 76 h 109"/>
                <a:gd name="T10" fmla="*/ 0 w 91"/>
                <a:gd name="T11" fmla="*/ 96 h 109"/>
                <a:gd name="T12" fmla="*/ 4 w 91"/>
                <a:gd name="T13" fmla="*/ 105 h 109"/>
                <a:gd name="T14" fmla="*/ 24 w 91"/>
                <a:gd name="T15" fmla="*/ 109 h 109"/>
                <a:gd name="T16" fmla="*/ 33 w 91"/>
                <a:gd name="T17" fmla="*/ 105 h 109"/>
                <a:gd name="T18" fmla="*/ 33 w 91"/>
                <a:gd name="T19" fmla="*/ 96 h 109"/>
                <a:gd name="T20" fmla="*/ 24 w 91"/>
                <a:gd name="T21" fmla="*/ 81 h 109"/>
                <a:gd name="T22" fmla="*/ 24 w 91"/>
                <a:gd name="T23" fmla="*/ 72 h 109"/>
                <a:gd name="T24" fmla="*/ 37 w 91"/>
                <a:gd name="T25" fmla="*/ 57 h 109"/>
                <a:gd name="T26" fmla="*/ 33 w 91"/>
                <a:gd name="T27" fmla="*/ 52 h 109"/>
                <a:gd name="T28" fmla="*/ 47 w 91"/>
                <a:gd name="T29" fmla="*/ 43 h 109"/>
                <a:gd name="T30" fmla="*/ 61 w 91"/>
                <a:gd name="T31" fmla="*/ 52 h 109"/>
                <a:gd name="T32" fmla="*/ 71 w 91"/>
                <a:gd name="T33" fmla="*/ 52 h 109"/>
                <a:gd name="T34" fmla="*/ 80 w 91"/>
                <a:gd name="T35" fmla="*/ 48 h 109"/>
                <a:gd name="T36" fmla="*/ 80 w 91"/>
                <a:gd name="T37" fmla="*/ 33 h 109"/>
                <a:gd name="T38" fmla="*/ 91 w 91"/>
                <a:gd name="T39" fmla="*/ 24 h 109"/>
                <a:gd name="T40" fmla="*/ 85 w 91"/>
                <a:gd name="T41" fmla="*/ 19 h 109"/>
                <a:gd name="T42" fmla="*/ 71 w 91"/>
                <a:gd name="T43" fmla="*/ 9 h 109"/>
                <a:gd name="T44" fmla="*/ 76 w 91"/>
                <a:gd name="T45" fmla="*/ 5 h 109"/>
                <a:gd name="T46" fmla="*/ 67 w 91"/>
                <a:gd name="T47" fmla="*/ 0 h 109"/>
                <a:gd name="T48" fmla="*/ 61 w 91"/>
                <a:gd name="T49" fmla="*/ 9 h 109"/>
                <a:gd name="T50" fmla="*/ 43 w 91"/>
                <a:gd name="T51" fmla="*/ 9 h 109"/>
                <a:gd name="T52" fmla="*/ 37 w 91"/>
                <a:gd name="T53" fmla="*/ 19 h 109"/>
                <a:gd name="T54" fmla="*/ 47 w 91"/>
                <a:gd name="T55" fmla="*/ 24 h 109"/>
                <a:gd name="T56" fmla="*/ 47 w 91"/>
                <a:gd name="T57" fmla="*/ 33 h 109"/>
                <a:gd name="T58" fmla="*/ 37 w 91"/>
                <a:gd name="T59" fmla="*/ 38 h 109"/>
                <a:gd name="T60" fmla="*/ 33 w 91"/>
                <a:gd name="T61" fmla="*/ 43 h 109"/>
                <a:gd name="T62" fmla="*/ 28 w 91"/>
                <a:gd name="T63" fmla="*/ 52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91" h="109">
                  <a:moveTo>
                    <a:pt x="28" y="52"/>
                  </a:moveTo>
                  <a:lnTo>
                    <a:pt x="24" y="57"/>
                  </a:lnTo>
                  <a:lnTo>
                    <a:pt x="9" y="61"/>
                  </a:lnTo>
                  <a:lnTo>
                    <a:pt x="4" y="76"/>
                  </a:lnTo>
                  <a:lnTo>
                    <a:pt x="13" y="76"/>
                  </a:lnTo>
                  <a:lnTo>
                    <a:pt x="0" y="96"/>
                  </a:lnTo>
                  <a:lnTo>
                    <a:pt x="4" y="105"/>
                  </a:lnTo>
                  <a:lnTo>
                    <a:pt x="24" y="109"/>
                  </a:lnTo>
                  <a:lnTo>
                    <a:pt x="33" y="105"/>
                  </a:lnTo>
                  <a:lnTo>
                    <a:pt x="33" y="96"/>
                  </a:lnTo>
                  <a:lnTo>
                    <a:pt x="24" y="81"/>
                  </a:lnTo>
                  <a:lnTo>
                    <a:pt x="24" y="72"/>
                  </a:lnTo>
                  <a:lnTo>
                    <a:pt x="37" y="57"/>
                  </a:lnTo>
                  <a:lnTo>
                    <a:pt x="33" y="52"/>
                  </a:lnTo>
                  <a:lnTo>
                    <a:pt x="47" y="43"/>
                  </a:lnTo>
                  <a:lnTo>
                    <a:pt x="61" y="52"/>
                  </a:lnTo>
                  <a:lnTo>
                    <a:pt x="71" y="52"/>
                  </a:lnTo>
                  <a:lnTo>
                    <a:pt x="80" y="48"/>
                  </a:lnTo>
                  <a:lnTo>
                    <a:pt x="80" y="33"/>
                  </a:lnTo>
                  <a:lnTo>
                    <a:pt x="91" y="24"/>
                  </a:lnTo>
                  <a:lnTo>
                    <a:pt x="85" y="19"/>
                  </a:lnTo>
                  <a:lnTo>
                    <a:pt x="71" y="9"/>
                  </a:lnTo>
                  <a:lnTo>
                    <a:pt x="76" y="5"/>
                  </a:lnTo>
                  <a:lnTo>
                    <a:pt x="67" y="0"/>
                  </a:lnTo>
                  <a:lnTo>
                    <a:pt x="61" y="9"/>
                  </a:lnTo>
                  <a:lnTo>
                    <a:pt x="43" y="9"/>
                  </a:lnTo>
                  <a:lnTo>
                    <a:pt x="37" y="19"/>
                  </a:lnTo>
                  <a:lnTo>
                    <a:pt x="47" y="24"/>
                  </a:lnTo>
                  <a:lnTo>
                    <a:pt x="47" y="33"/>
                  </a:lnTo>
                  <a:lnTo>
                    <a:pt x="37" y="38"/>
                  </a:lnTo>
                  <a:lnTo>
                    <a:pt x="33" y="43"/>
                  </a:lnTo>
                  <a:lnTo>
                    <a:pt x="28" y="5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1" name="Freeform 70">
              <a:extLst>
                <a:ext uri="{FF2B5EF4-FFF2-40B4-BE49-F238E27FC236}">
                  <a16:creationId xmlns:a16="http://schemas.microsoft.com/office/drawing/2014/main" id="{04E028E1-1801-44D3-AF4D-E837C11350B6}"/>
                </a:ext>
              </a:extLst>
            </p:cNvPr>
            <p:cNvSpPr>
              <a:spLocks/>
            </p:cNvSpPr>
            <p:nvPr/>
          </p:nvSpPr>
          <p:spPr bwMode="auto">
            <a:xfrm>
              <a:off x="3922" y="2762"/>
              <a:ext cx="354" cy="646"/>
            </a:xfrm>
            <a:custGeom>
              <a:avLst/>
              <a:gdLst>
                <a:gd name="T0" fmla="*/ 33 w 1062"/>
                <a:gd name="T1" fmla="*/ 243 h 1938"/>
                <a:gd name="T2" fmla="*/ 20 w 1062"/>
                <a:gd name="T3" fmla="*/ 380 h 1938"/>
                <a:gd name="T4" fmla="*/ 29 w 1062"/>
                <a:gd name="T5" fmla="*/ 485 h 1938"/>
                <a:gd name="T6" fmla="*/ 48 w 1062"/>
                <a:gd name="T7" fmla="*/ 514 h 1938"/>
                <a:gd name="T8" fmla="*/ 86 w 1062"/>
                <a:gd name="T9" fmla="*/ 523 h 1938"/>
                <a:gd name="T10" fmla="*/ 133 w 1062"/>
                <a:gd name="T11" fmla="*/ 600 h 1938"/>
                <a:gd name="T12" fmla="*/ 162 w 1062"/>
                <a:gd name="T13" fmla="*/ 661 h 1938"/>
                <a:gd name="T14" fmla="*/ 196 w 1062"/>
                <a:gd name="T15" fmla="*/ 752 h 1938"/>
                <a:gd name="T16" fmla="*/ 210 w 1062"/>
                <a:gd name="T17" fmla="*/ 938 h 1938"/>
                <a:gd name="T18" fmla="*/ 153 w 1062"/>
                <a:gd name="T19" fmla="*/ 1032 h 1938"/>
                <a:gd name="T20" fmla="*/ 200 w 1062"/>
                <a:gd name="T21" fmla="*/ 1090 h 1938"/>
                <a:gd name="T22" fmla="*/ 244 w 1062"/>
                <a:gd name="T23" fmla="*/ 1176 h 1938"/>
                <a:gd name="T24" fmla="*/ 181 w 1062"/>
                <a:gd name="T25" fmla="*/ 1309 h 1938"/>
                <a:gd name="T26" fmla="*/ 144 w 1062"/>
                <a:gd name="T27" fmla="*/ 1461 h 1938"/>
                <a:gd name="T28" fmla="*/ 133 w 1062"/>
                <a:gd name="T29" fmla="*/ 1523 h 1938"/>
                <a:gd name="T30" fmla="*/ 162 w 1062"/>
                <a:gd name="T31" fmla="*/ 1604 h 1938"/>
                <a:gd name="T32" fmla="*/ 148 w 1062"/>
                <a:gd name="T33" fmla="*/ 1685 h 1938"/>
                <a:gd name="T34" fmla="*/ 196 w 1062"/>
                <a:gd name="T35" fmla="*/ 1756 h 1938"/>
                <a:gd name="T36" fmla="*/ 253 w 1062"/>
                <a:gd name="T37" fmla="*/ 1809 h 1938"/>
                <a:gd name="T38" fmla="*/ 277 w 1062"/>
                <a:gd name="T39" fmla="*/ 1866 h 1938"/>
                <a:gd name="T40" fmla="*/ 296 w 1062"/>
                <a:gd name="T41" fmla="*/ 1919 h 1938"/>
                <a:gd name="T42" fmla="*/ 309 w 1062"/>
                <a:gd name="T43" fmla="*/ 1904 h 1938"/>
                <a:gd name="T44" fmla="*/ 400 w 1062"/>
                <a:gd name="T45" fmla="*/ 1919 h 1938"/>
                <a:gd name="T46" fmla="*/ 553 w 1062"/>
                <a:gd name="T47" fmla="*/ 1790 h 1938"/>
                <a:gd name="T48" fmla="*/ 590 w 1062"/>
                <a:gd name="T49" fmla="*/ 1661 h 1938"/>
                <a:gd name="T50" fmla="*/ 638 w 1062"/>
                <a:gd name="T51" fmla="*/ 1661 h 1938"/>
                <a:gd name="T52" fmla="*/ 776 w 1062"/>
                <a:gd name="T53" fmla="*/ 1704 h 1938"/>
                <a:gd name="T54" fmla="*/ 853 w 1062"/>
                <a:gd name="T55" fmla="*/ 1747 h 1938"/>
                <a:gd name="T56" fmla="*/ 896 w 1062"/>
                <a:gd name="T57" fmla="*/ 1714 h 1938"/>
                <a:gd name="T58" fmla="*/ 914 w 1062"/>
                <a:gd name="T59" fmla="*/ 1599 h 1938"/>
                <a:gd name="T60" fmla="*/ 920 w 1062"/>
                <a:gd name="T61" fmla="*/ 1528 h 1938"/>
                <a:gd name="T62" fmla="*/ 948 w 1062"/>
                <a:gd name="T63" fmla="*/ 1390 h 1938"/>
                <a:gd name="T64" fmla="*/ 962 w 1062"/>
                <a:gd name="T65" fmla="*/ 1195 h 1938"/>
                <a:gd name="T66" fmla="*/ 990 w 1062"/>
                <a:gd name="T67" fmla="*/ 1080 h 1938"/>
                <a:gd name="T68" fmla="*/ 996 w 1062"/>
                <a:gd name="T69" fmla="*/ 947 h 1938"/>
                <a:gd name="T70" fmla="*/ 933 w 1062"/>
                <a:gd name="T71" fmla="*/ 838 h 1938"/>
                <a:gd name="T72" fmla="*/ 953 w 1062"/>
                <a:gd name="T73" fmla="*/ 776 h 1938"/>
                <a:gd name="T74" fmla="*/ 1029 w 1062"/>
                <a:gd name="T75" fmla="*/ 671 h 1938"/>
                <a:gd name="T76" fmla="*/ 1044 w 1062"/>
                <a:gd name="T77" fmla="*/ 576 h 1938"/>
                <a:gd name="T78" fmla="*/ 1014 w 1062"/>
                <a:gd name="T79" fmla="*/ 485 h 1938"/>
                <a:gd name="T80" fmla="*/ 933 w 1062"/>
                <a:gd name="T81" fmla="*/ 276 h 1938"/>
                <a:gd name="T82" fmla="*/ 938 w 1062"/>
                <a:gd name="T83" fmla="*/ 204 h 1938"/>
                <a:gd name="T84" fmla="*/ 881 w 1062"/>
                <a:gd name="T85" fmla="*/ 147 h 1938"/>
                <a:gd name="T86" fmla="*/ 824 w 1062"/>
                <a:gd name="T87" fmla="*/ 104 h 1938"/>
                <a:gd name="T88" fmla="*/ 696 w 1062"/>
                <a:gd name="T89" fmla="*/ 0 h 1938"/>
                <a:gd name="T90" fmla="*/ 609 w 1062"/>
                <a:gd name="T91" fmla="*/ 91 h 1938"/>
                <a:gd name="T92" fmla="*/ 477 w 1062"/>
                <a:gd name="T93" fmla="*/ 180 h 1938"/>
                <a:gd name="T94" fmla="*/ 320 w 1062"/>
                <a:gd name="T95" fmla="*/ 291 h 1938"/>
                <a:gd name="T96" fmla="*/ 177 w 1062"/>
                <a:gd name="T97" fmla="*/ 323 h 1938"/>
                <a:gd name="T98" fmla="*/ 66 w 1062"/>
                <a:gd name="T99" fmla="*/ 267 h 19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062" h="1938">
                  <a:moveTo>
                    <a:pt x="66" y="267"/>
                  </a:moveTo>
                  <a:lnTo>
                    <a:pt x="66" y="228"/>
                  </a:lnTo>
                  <a:lnTo>
                    <a:pt x="48" y="219"/>
                  </a:lnTo>
                  <a:lnTo>
                    <a:pt x="33" y="243"/>
                  </a:lnTo>
                  <a:lnTo>
                    <a:pt x="57" y="276"/>
                  </a:lnTo>
                  <a:lnTo>
                    <a:pt x="53" y="300"/>
                  </a:lnTo>
                  <a:lnTo>
                    <a:pt x="20" y="356"/>
                  </a:lnTo>
                  <a:lnTo>
                    <a:pt x="20" y="380"/>
                  </a:lnTo>
                  <a:lnTo>
                    <a:pt x="0" y="409"/>
                  </a:lnTo>
                  <a:lnTo>
                    <a:pt x="24" y="438"/>
                  </a:lnTo>
                  <a:lnTo>
                    <a:pt x="44" y="447"/>
                  </a:lnTo>
                  <a:lnTo>
                    <a:pt x="29" y="485"/>
                  </a:lnTo>
                  <a:lnTo>
                    <a:pt x="5" y="500"/>
                  </a:lnTo>
                  <a:lnTo>
                    <a:pt x="14" y="538"/>
                  </a:lnTo>
                  <a:lnTo>
                    <a:pt x="38" y="504"/>
                  </a:lnTo>
                  <a:lnTo>
                    <a:pt x="48" y="514"/>
                  </a:lnTo>
                  <a:lnTo>
                    <a:pt x="38" y="533"/>
                  </a:lnTo>
                  <a:lnTo>
                    <a:pt x="44" y="543"/>
                  </a:lnTo>
                  <a:lnTo>
                    <a:pt x="62" y="543"/>
                  </a:lnTo>
                  <a:lnTo>
                    <a:pt x="86" y="523"/>
                  </a:lnTo>
                  <a:lnTo>
                    <a:pt x="100" y="528"/>
                  </a:lnTo>
                  <a:lnTo>
                    <a:pt x="110" y="538"/>
                  </a:lnTo>
                  <a:lnTo>
                    <a:pt x="124" y="600"/>
                  </a:lnTo>
                  <a:lnTo>
                    <a:pt x="133" y="600"/>
                  </a:lnTo>
                  <a:lnTo>
                    <a:pt x="138" y="604"/>
                  </a:lnTo>
                  <a:lnTo>
                    <a:pt x="144" y="604"/>
                  </a:lnTo>
                  <a:lnTo>
                    <a:pt x="148" y="609"/>
                  </a:lnTo>
                  <a:lnTo>
                    <a:pt x="162" y="661"/>
                  </a:lnTo>
                  <a:lnTo>
                    <a:pt x="162" y="676"/>
                  </a:lnTo>
                  <a:lnTo>
                    <a:pt x="148" y="714"/>
                  </a:lnTo>
                  <a:lnTo>
                    <a:pt x="153" y="728"/>
                  </a:lnTo>
                  <a:lnTo>
                    <a:pt x="196" y="752"/>
                  </a:lnTo>
                  <a:lnTo>
                    <a:pt x="210" y="785"/>
                  </a:lnTo>
                  <a:lnTo>
                    <a:pt x="200" y="828"/>
                  </a:lnTo>
                  <a:lnTo>
                    <a:pt x="196" y="880"/>
                  </a:lnTo>
                  <a:lnTo>
                    <a:pt x="210" y="938"/>
                  </a:lnTo>
                  <a:lnTo>
                    <a:pt x="190" y="967"/>
                  </a:lnTo>
                  <a:lnTo>
                    <a:pt x="148" y="980"/>
                  </a:lnTo>
                  <a:lnTo>
                    <a:pt x="162" y="1000"/>
                  </a:lnTo>
                  <a:lnTo>
                    <a:pt x="153" y="1032"/>
                  </a:lnTo>
                  <a:lnTo>
                    <a:pt x="157" y="1080"/>
                  </a:lnTo>
                  <a:lnTo>
                    <a:pt x="157" y="1090"/>
                  </a:lnTo>
                  <a:lnTo>
                    <a:pt x="177" y="1109"/>
                  </a:lnTo>
                  <a:lnTo>
                    <a:pt x="200" y="1090"/>
                  </a:lnTo>
                  <a:lnTo>
                    <a:pt x="229" y="1090"/>
                  </a:lnTo>
                  <a:lnTo>
                    <a:pt x="238" y="1100"/>
                  </a:lnTo>
                  <a:lnTo>
                    <a:pt x="248" y="1119"/>
                  </a:lnTo>
                  <a:lnTo>
                    <a:pt x="244" y="1176"/>
                  </a:lnTo>
                  <a:lnTo>
                    <a:pt x="214" y="1247"/>
                  </a:lnTo>
                  <a:lnTo>
                    <a:pt x="190" y="1204"/>
                  </a:lnTo>
                  <a:lnTo>
                    <a:pt x="186" y="1204"/>
                  </a:lnTo>
                  <a:lnTo>
                    <a:pt x="181" y="1309"/>
                  </a:lnTo>
                  <a:lnTo>
                    <a:pt x="190" y="1338"/>
                  </a:lnTo>
                  <a:lnTo>
                    <a:pt x="177" y="1385"/>
                  </a:lnTo>
                  <a:lnTo>
                    <a:pt x="138" y="1443"/>
                  </a:lnTo>
                  <a:lnTo>
                    <a:pt x="144" y="1461"/>
                  </a:lnTo>
                  <a:lnTo>
                    <a:pt x="153" y="1467"/>
                  </a:lnTo>
                  <a:lnTo>
                    <a:pt x="153" y="1480"/>
                  </a:lnTo>
                  <a:lnTo>
                    <a:pt x="133" y="1509"/>
                  </a:lnTo>
                  <a:lnTo>
                    <a:pt x="133" y="1523"/>
                  </a:lnTo>
                  <a:lnTo>
                    <a:pt x="144" y="1547"/>
                  </a:lnTo>
                  <a:lnTo>
                    <a:pt x="157" y="1556"/>
                  </a:lnTo>
                  <a:lnTo>
                    <a:pt x="166" y="1590"/>
                  </a:lnTo>
                  <a:lnTo>
                    <a:pt x="162" y="1604"/>
                  </a:lnTo>
                  <a:lnTo>
                    <a:pt x="124" y="1638"/>
                  </a:lnTo>
                  <a:lnTo>
                    <a:pt x="124" y="1652"/>
                  </a:lnTo>
                  <a:lnTo>
                    <a:pt x="138" y="1666"/>
                  </a:lnTo>
                  <a:lnTo>
                    <a:pt x="148" y="1685"/>
                  </a:lnTo>
                  <a:lnTo>
                    <a:pt x="162" y="1699"/>
                  </a:lnTo>
                  <a:lnTo>
                    <a:pt x="166" y="1728"/>
                  </a:lnTo>
                  <a:lnTo>
                    <a:pt x="186" y="1738"/>
                  </a:lnTo>
                  <a:lnTo>
                    <a:pt x="196" y="1756"/>
                  </a:lnTo>
                  <a:lnTo>
                    <a:pt x="190" y="1776"/>
                  </a:lnTo>
                  <a:lnTo>
                    <a:pt x="224" y="1780"/>
                  </a:lnTo>
                  <a:lnTo>
                    <a:pt x="248" y="1795"/>
                  </a:lnTo>
                  <a:lnTo>
                    <a:pt x="253" y="1809"/>
                  </a:lnTo>
                  <a:lnTo>
                    <a:pt x="248" y="1828"/>
                  </a:lnTo>
                  <a:lnTo>
                    <a:pt x="253" y="1847"/>
                  </a:lnTo>
                  <a:lnTo>
                    <a:pt x="262" y="1861"/>
                  </a:lnTo>
                  <a:lnTo>
                    <a:pt x="277" y="1866"/>
                  </a:lnTo>
                  <a:lnTo>
                    <a:pt x="281" y="1885"/>
                  </a:lnTo>
                  <a:lnTo>
                    <a:pt x="272" y="1914"/>
                  </a:lnTo>
                  <a:lnTo>
                    <a:pt x="286" y="1914"/>
                  </a:lnTo>
                  <a:lnTo>
                    <a:pt x="296" y="1919"/>
                  </a:lnTo>
                  <a:lnTo>
                    <a:pt x="296" y="1938"/>
                  </a:lnTo>
                  <a:lnTo>
                    <a:pt x="305" y="1932"/>
                  </a:lnTo>
                  <a:lnTo>
                    <a:pt x="300" y="1919"/>
                  </a:lnTo>
                  <a:lnTo>
                    <a:pt x="309" y="1904"/>
                  </a:lnTo>
                  <a:lnTo>
                    <a:pt x="348" y="1885"/>
                  </a:lnTo>
                  <a:lnTo>
                    <a:pt x="381" y="1904"/>
                  </a:lnTo>
                  <a:lnTo>
                    <a:pt x="390" y="1919"/>
                  </a:lnTo>
                  <a:lnTo>
                    <a:pt x="400" y="1919"/>
                  </a:lnTo>
                  <a:lnTo>
                    <a:pt x="420" y="1932"/>
                  </a:lnTo>
                  <a:lnTo>
                    <a:pt x="433" y="1932"/>
                  </a:lnTo>
                  <a:lnTo>
                    <a:pt x="538" y="1838"/>
                  </a:lnTo>
                  <a:lnTo>
                    <a:pt x="553" y="1790"/>
                  </a:lnTo>
                  <a:lnTo>
                    <a:pt x="538" y="1761"/>
                  </a:lnTo>
                  <a:lnTo>
                    <a:pt x="538" y="1728"/>
                  </a:lnTo>
                  <a:lnTo>
                    <a:pt x="553" y="1695"/>
                  </a:lnTo>
                  <a:lnTo>
                    <a:pt x="590" y="1661"/>
                  </a:lnTo>
                  <a:lnTo>
                    <a:pt x="605" y="1661"/>
                  </a:lnTo>
                  <a:lnTo>
                    <a:pt x="629" y="1685"/>
                  </a:lnTo>
                  <a:lnTo>
                    <a:pt x="633" y="1680"/>
                  </a:lnTo>
                  <a:lnTo>
                    <a:pt x="638" y="1661"/>
                  </a:lnTo>
                  <a:lnTo>
                    <a:pt x="662" y="1652"/>
                  </a:lnTo>
                  <a:lnTo>
                    <a:pt x="714" y="1661"/>
                  </a:lnTo>
                  <a:lnTo>
                    <a:pt x="738" y="1671"/>
                  </a:lnTo>
                  <a:lnTo>
                    <a:pt x="776" y="1704"/>
                  </a:lnTo>
                  <a:lnTo>
                    <a:pt x="781" y="1719"/>
                  </a:lnTo>
                  <a:lnTo>
                    <a:pt x="809" y="1732"/>
                  </a:lnTo>
                  <a:lnTo>
                    <a:pt x="848" y="1728"/>
                  </a:lnTo>
                  <a:lnTo>
                    <a:pt x="853" y="1747"/>
                  </a:lnTo>
                  <a:lnTo>
                    <a:pt x="862" y="1752"/>
                  </a:lnTo>
                  <a:lnTo>
                    <a:pt x="866" y="1738"/>
                  </a:lnTo>
                  <a:lnTo>
                    <a:pt x="886" y="1723"/>
                  </a:lnTo>
                  <a:lnTo>
                    <a:pt x="896" y="1714"/>
                  </a:lnTo>
                  <a:lnTo>
                    <a:pt x="900" y="1690"/>
                  </a:lnTo>
                  <a:lnTo>
                    <a:pt x="890" y="1671"/>
                  </a:lnTo>
                  <a:lnTo>
                    <a:pt x="905" y="1619"/>
                  </a:lnTo>
                  <a:lnTo>
                    <a:pt x="914" y="1599"/>
                  </a:lnTo>
                  <a:lnTo>
                    <a:pt x="933" y="1595"/>
                  </a:lnTo>
                  <a:lnTo>
                    <a:pt x="920" y="1576"/>
                  </a:lnTo>
                  <a:lnTo>
                    <a:pt x="914" y="1552"/>
                  </a:lnTo>
                  <a:lnTo>
                    <a:pt x="920" y="1528"/>
                  </a:lnTo>
                  <a:lnTo>
                    <a:pt x="944" y="1467"/>
                  </a:lnTo>
                  <a:lnTo>
                    <a:pt x="944" y="1438"/>
                  </a:lnTo>
                  <a:lnTo>
                    <a:pt x="933" y="1423"/>
                  </a:lnTo>
                  <a:lnTo>
                    <a:pt x="948" y="1390"/>
                  </a:lnTo>
                  <a:lnTo>
                    <a:pt x="953" y="1361"/>
                  </a:lnTo>
                  <a:lnTo>
                    <a:pt x="948" y="1304"/>
                  </a:lnTo>
                  <a:lnTo>
                    <a:pt x="966" y="1256"/>
                  </a:lnTo>
                  <a:lnTo>
                    <a:pt x="962" y="1195"/>
                  </a:lnTo>
                  <a:lnTo>
                    <a:pt x="976" y="1143"/>
                  </a:lnTo>
                  <a:lnTo>
                    <a:pt x="966" y="1104"/>
                  </a:lnTo>
                  <a:lnTo>
                    <a:pt x="972" y="1090"/>
                  </a:lnTo>
                  <a:lnTo>
                    <a:pt x="990" y="1080"/>
                  </a:lnTo>
                  <a:lnTo>
                    <a:pt x="972" y="1061"/>
                  </a:lnTo>
                  <a:lnTo>
                    <a:pt x="972" y="1038"/>
                  </a:lnTo>
                  <a:lnTo>
                    <a:pt x="1000" y="956"/>
                  </a:lnTo>
                  <a:lnTo>
                    <a:pt x="996" y="947"/>
                  </a:lnTo>
                  <a:lnTo>
                    <a:pt x="972" y="932"/>
                  </a:lnTo>
                  <a:lnTo>
                    <a:pt x="953" y="904"/>
                  </a:lnTo>
                  <a:lnTo>
                    <a:pt x="938" y="867"/>
                  </a:lnTo>
                  <a:lnTo>
                    <a:pt x="933" y="838"/>
                  </a:lnTo>
                  <a:lnTo>
                    <a:pt x="933" y="819"/>
                  </a:lnTo>
                  <a:lnTo>
                    <a:pt x="938" y="795"/>
                  </a:lnTo>
                  <a:lnTo>
                    <a:pt x="948" y="780"/>
                  </a:lnTo>
                  <a:lnTo>
                    <a:pt x="953" y="776"/>
                  </a:lnTo>
                  <a:lnTo>
                    <a:pt x="957" y="767"/>
                  </a:lnTo>
                  <a:lnTo>
                    <a:pt x="990" y="723"/>
                  </a:lnTo>
                  <a:lnTo>
                    <a:pt x="1020" y="700"/>
                  </a:lnTo>
                  <a:lnTo>
                    <a:pt x="1029" y="671"/>
                  </a:lnTo>
                  <a:lnTo>
                    <a:pt x="1044" y="652"/>
                  </a:lnTo>
                  <a:lnTo>
                    <a:pt x="1062" y="604"/>
                  </a:lnTo>
                  <a:lnTo>
                    <a:pt x="1062" y="590"/>
                  </a:lnTo>
                  <a:lnTo>
                    <a:pt x="1044" y="576"/>
                  </a:lnTo>
                  <a:lnTo>
                    <a:pt x="1038" y="552"/>
                  </a:lnTo>
                  <a:lnTo>
                    <a:pt x="1014" y="533"/>
                  </a:lnTo>
                  <a:lnTo>
                    <a:pt x="1009" y="504"/>
                  </a:lnTo>
                  <a:lnTo>
                    <a:pt x="1014" y="485"/>
                  </a:lnTo>
                  <a:lnTo>
                    <a:pt x="972" y="376"/>
                  </a:lnTo>
                  <a:lnTo>
                    <a:pt x="976" y="328"/>
                  </a:lnTo>
                  <a:lnTo>
                    <a:pt x="948" y="300"/>
                  </a:lnTo>
                  <a:lnTo>
                    <a:pt x="933" y="276"/>
                  </a:lnTo>
                  <a:lnTo>
                    <a:pt x="909" y="276"/>
                  </a:lnTo>
                  <a:lnTo>
                    <a:pt x="886" y="267"/>
                  </a:lnTo>
                  <a:lnTo>
                    <a:pt x="920" y="214"/>
                  </a:lnTo>
                  <a:lnTo>
                    <a:pt x="938" y="204"/>
                  </a:lnTo>
                  <a:lnTo>
                    <a:pt x="924" y="195"/>
                  </a:lnTo>
                  <a:lnTo>
                    <a:pt x="900" y="191"/>
                  </a:lnTo>
                  <a:lnTo>
                    <a:pt x="876" y="180"/>
                  </a:lnTo>
                  <a:lnTo>
                    <a:pt x="881" y="147"/>
                  </a:lnTo>
                  <a:lnTo>
                    <a:pt x="896" y="123"/>
                  </a:lnTo>
                  <a:lnTo>
                    <a:pt x="890" y="104"/>
                  </a:lnTo>
                  <a:lnTo>
                    <a:pt x="866" y="85"/>
                  </a:lnTo>
                  <a:lnTo>
                    <a:pt x="824" y="104"/>
                  </a:lnTo>
                  <a:lnTo>
                    <a:pt x="796" y="56"/>
                  </a:lnTo>
                  <a:lnTo>
                    <a:pt x="766" y="38"/>
                  </a:lnTo>
                  <a:lnTo>
                    <a:pt x="733" y="38"/>
                  </a:lnTo>
                  <a:lnTo>
                    <a:pt x="696" y="0"/>
                  </a:lnTo>
                  <a:lnTo>
                    <a:pt x="657" y="14"/>
                  </a:lnTo>
                  <a:lnTo>
                    <a:pt x="648" y="56"/>
                  </a:lnTo>
                  <a:lnTo>
                    <a:pt x="638" y="71"/>
                  </a:lnTo>
                  <a:lnTo>
                    <a:pt x="609" y="91"/>
                  </a:lnTo>
                  <a:lnTo>
                    <a:pt x="572" y="95"/>
                  </a:lnTo>
                  <a:lnTo>
                    <a:pt x="553" y="104"/>
                  </a:lnTo>
                  <a:lnTo>
                    <a:pt x="509" y="156"/>
                  </a:lnTo>
                  <a:lnTo>
                    <a:pt x="477" y="180"/>
                  </a:lnTo>
                  <a:lnTo>
                    <a:pt x="420" y="252"/>
                  </a:lnTo>
                  <a:lnTo>
                    <a:pt x="405" y="267"/>
                  </a:lnTo>
                  <a:lnTo>
                    <a:pt x="357" y="267"/>
                  </a:lnTo>
                  <a:lnTo>
                    <a:pt x="320" y="291"/>
                  </a:lnTo>
                  <a:lnTo>
                    <a:pt x="290" y="319"/>
                  </a:lnTo>
                  <a:lnTo>
                    <a:pt x="266" y="333"/>
                  </a:lnTo>
                  <a:lnTo>
                    <a:pt x="210" y="343"/>
                  </a:lnTo>
                  <a:lnTo>
                    <a:pt x="177" y="323"/>
                  </a:lnTo>
                  <a:lnTo>
                    <a:pt x="138" y="323"/>
                  </a:lnTo>
                  <a:lnTo>
                    <a:pt x="114" y="319"/>
                  </a:lnTo>
                  <a:lnTo>
                    <a:pt x="86" y="295"/>
                  </a:lnTo>
                  <a:lnTo>
                    <a:pt x="66" y="267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2" name="Freeform 71">
              <a:extLst>
                <a:ext uri="{FF2B5EF4-FFF2-40B4-BE49-F238E27FC236}">
                  <a16:creationId xmlns:a16="http://schemas.microsoft.com/office/drawing/2014/main" id="{8D547811-2704-4CCC-9A5A-3547C428AEC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3" y="2762"/>
              <a:ext cx="5" cy="5"/>
            </a:xfrm>
            <a:custGeom>
              <a:avLst/>
              <a:gdLst>
                <a:gd name="T0" fmla="*/ 5 w 15"/>
                <a:gd name="T1" fmla="*/ 14 h 14"/>
                <a:gd name="T2" fmla="*/ 15 w 15"/>
                <a:gd name="T3" fmla="*/ 9 h 14"/>
                <a:gd name="T4" fmla="*/ 15 w 15"/>
                <a:gd name="T5" fmla="*/ 4 h 14"/>
                <a:gd name="T6" fmla="*/ 5 w 15"/>
                <a:gd name="T7" fmla="*/ 0 h 14"/>
                <a:gd name="T8" fmla="*/ 0 w 15"/>
                <a:gd name="T9" fmla="*/ 4 h 14"/>
                <a:gd name="T10" fmla="*/ 5 w 15"/>
                <a:gd name="T11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" h="14">
                  <a:moveTo>
                    <a:pt x="5" y="14"/>
                  </a:moveTo>
                  <a:lnTo>
                    <a:pt x="15" y="9"/>
                  </a:lnTo>
                  <a:lnTo>
                    <a:pt x="15" y="4"/>
                  </a:lnTo>
                  <a:lnTo>
                    <a:pt x="5" y="0"/>
                  </a:lnTo>
                  <a:lnTo>
                    <a:pt x="0" y="4"/>
                  </a:lnTo>
                  <a:lnTo>
                    <a:pt x="5" y="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3" name="Freeform 72">
              <a:extLst>
                <a:ext uri="{FF2B5EF4-FFF2-40B4-BE49-F238E27FC236}">
                  <a16:creationId xmlns:a16="http://schemas.microsoft.com/office/drawing/2014/main" id="{F1F7A6F9-4F20-49AC-B8E5-CBD0BF3DE05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74" y="2761"/>
              <a:ext cx="5" cy="6"/>
            </a:xfrm>
            <a:custGeom>
              <a:avLst/>
              <a:gdLst>
                <a:gd name="T0" fmla="*/ 9 w 15"/>
                <a:gd name="T1" fmla="*/ 0 h 19"/>
                <a:gd name="T2" fmla="*/ 5 w 15"/>
                <a:gd name="T3" fmla="*/ 0 h 19"/>
                <a:gd name="T4" fmla="*/ 0 w 15"/>
                <a:gd name="T5" fmla="*/ 9 h 19"/>
                <a:gd name="T6" fmla="*/ 5 w 15"/>
                <a:gd name="T7" fmla="*/ 19 h 19"/>
                <a:gd name="T8" fmla="*/ 9 w 15"/>
                <a:gd name="T9" fmla="*/ 19 h 19"/>
                <a:gd name="T10" fmla="*/ 15 w 15"/>
                <a:gd name="T11" fmla="*/ 9 h 19"/>
                <a:gd name="T12" fmla="*/ 9 w 15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19">
                  <a:moveTo>
                    <a:pt x="9" y="0"/>
                  </a:moveTo>
                  <a:lnTo>
                    <a:pt x="5" y="0"/>
                  </a:lnTo>
                  <a:lnTo>
                    <a:pt x="0" y="9"/>
                  </a:lnTo>
                  <a:lnTo>
                    <a:pt x="5" y="19"/>
                  </a:lnTo>
                  <a:lnTo>
                    <a:pt x="9" y="19"/>
                  </a:lnTo>
                  <a:lnTo>
                    <a:pt x="15" y="9"/>
                  </a:lnTo>
                  <a:lnTo>
                    <a:pt x="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4" name="Freeform 73">
              <a:extLst>
                <a:ext uri="{FF2B5EF4-FFF2-40B4-BE49-F238E27FC236}">
                  <a16:creationId xmlns:a16="http://schemas.microsoft.com/office/drawing/2014/main" id="{03FB61B7-ED0F-49C5-8440-BF4469B6625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2" y="2757"/>
              <a:ext cx="14" cy="16"/>
            </a:xfrm>
            <a:custGeom>
              <a:avLst/>
              <a:gdLst>
                <a:gd name="T0" fmla="*/ 24 w 43"/>
                <a:gd name="T1" fmla="*/ 10 h 48"/>
                <a:gd name="T2" fmla="*/ 19 w 43"/>
                <a:gd name="T3" fmla="*/ 10 h 48"/>
                <a:gd name="T4" fmla="*/ 19 w 43"/>
                <a:gd name="T5" fmla="*/ 19 h 48"/>
                <a:gd name="T6" fmla="*/ 9 w 43"/>
                <a:gd name="T7" fmla="*/ 29 h 48"/>
                <a:gd name="T8" fmla="*/ 0 w 43"/>
                <a:gd name="T9" fmla="*/ 29 h 48"/>
                <a:gd name="T10" fmla="*/ 0 w 43"/>
                <a:gd name="T11" fmla="*/ 38 h 48"/>
                <a:gd name="T12" fmla="*/ 19 w 43"/>
                <a:gd name="T13" fmla="*/ 48 h 48"/>
                <a:gd name="T14" fmla="*/ 24 w 43"/>
                <a:gd name="T15" fmla="*/ 43 h 48"/>
                <a:gd name="T16" fmla="*/ 28 w 43"/>
                <a:gd name="T17" fmla="*/ 43 h 48"/>
                <a:gd name="T18" fmla="*/ 43 w 43"/>
                <a:gd name="T19" fmla="*/ 38 h 48"/>
                <a:gd name="T20" fmla="*/ 39 w 43"/>
                <a:gd name="T21" fmla="*/ 29 h 48"/>
                <a:gd name="T22" fmla="*/ 39 w 43"/>
                <a:gd name="T23" fmla="*/ 19 h 48"/>
                <a:gd name="T24" fmla="*/ 33 w 43"/>
                <a:gd name="T25" fmla="*/ 15 h 48"/>
                <a:gd name="T26" fmla="*/ 33 w 43"/>
                <a:gd name="T27" fmla="*/ 0 h 48"/>
                <a:gd name="T28" fmla="*/ 28 w 43"/>
                <a:gd name="T29" fmla="*/ 0 h 48"/>
                <a:gd name="T30" fmla="*/ 24 w 43"/>
                <a:gd name="T31" fmla="*/ 1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3" h="48">
                  <a:moveTo>
                    <a:pt x="24" y="10"/>
                  </a:moveTo>
                  <a:lnTo>
                    <a:pt x="19" y="10"/>
                  </a:lnTo>
                  <a:lnTo>
                    <a:pt x="19" y="19"/>
                  </a:lnTo>
                  <a:lnTo>
                    <a:pt x="9" y="29"/>
                  </a:lnTo>
                  <a:lnTo>
                    <a:pt x="0" y="29"/>
                  </a:lnTo>
                  <a:lnTo>
                    <a:pt x="0" y="38"/>
                  </a:lnTo>
                  <a:lnTo>
                    <a:pt x="19" y="48"/>
                  </a:lnTo>
                  <a:lnTo>
                    <a:pt x="24" y="43"/>
                  </a:lnTo>
                  <a:lnTo>
                    <a:pt x="28" y="43"/>
                  </a:lnTo>
                  <a:lnTo>
                    <a:pt x="43" y="38"/>
                  </a:lnTo>
                  <a:lnTo>
                    <a:pt x="39" y="29"/>
                  </a:lnTo>
                  <a:lnTo>
                    <a:pt x="39" y="19"/>
                  </a:lnTo>
                  <a:lnTo>
                    <a:pt x="33" y="15"/>
                  </a:lnTo>
                  <a:lnTo>
                    <a:pt x="33" y="0"/>
                  </a:lnTo>
                  <a:lnTo>
                    <a:pt x="28" y="0"/>
                  </a:lnTo>
                  <a:lnTo>
                    <a:pt x="24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5" name="Freeform 74">
              <a:extLst>
                <a:ext uri="{FF2B5EF4-FFF2-40B4-BE49-F238E27FC236}">
                  <a16:creationId xmlns:a16="http://schemas.microsoft.com/office/drawing/2014/main" id="{C95F37EA-292C-4DF9-A47D-E8C0EB4E8CA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95" y="2764"/>
              <a:ext cx="11" cy="19"/>
            </a:xfrm>
            <a:custGeom>
              <a:avLst/>
              <a:gdLst>
                <a:gd name="T0" fmla="*/ 13 w 33"/>
                <a:gd name="T1" fmla="*/ 15 h 57"/>
                <a:gd name="T2" fmla="*/ 9 w 33"/>
                <a:gd name="T3" fmla="*/ 15 h 57"/>
                <a:gd name="T4" fmla="*/ 9 w 33"/>
                <a:gd name="T5" fmla="*/ 34 h 57"/>
                <a:gd name="T6" fmla="*/ 4 w 33"/>
                <a:gd name="T7" fmla="*/ 43 h 57"/>
                <a:gd name="T8" fmla="*/ 0 w 33"/>
                <a:gd name="T9" fmla="*/ 43 h 57"/>
                <a:gd name="T10" fmla="*/ 4 w 33"/>
                <a:gd name="T11" fmla="*/ 48 h 57"/>
                <a:gd name="T12" fmla="*/ 9 w 33"/>
                <a:gd name="T13" fmla="*/ 43 h 57"/>
                <a:gd name="T14" fmla="*/ 18 w 33"/>
                <a:gd name="T15" fmla="*/ 52 h 57"/>
                <a:gd name="T16" fmla="*/ 18 w 33"/>
                <a:gd name="T17" fmla="*/ 57 h 57"/>
                <a:gd name="T18" fmla="*/ 24 w 33"/>
                <a:gd name="T19" fmla="*/ 57 h 57"/>
                <a:gd name="T20" fmla="*/ 24 w 33"/>
                <a:gd name="T21" fmla="*/ 48 h 57"/>
                <a:gd name="T22" fmla="*/ 18 w 33"/>
                <a:gd name="T23" fmla="*/ 43 h 57"/>
                <a:gd name="T24" fmla="*/ 28 w 33"/>
                <a:gd name="T25" fmla="*/ 34 h 57"/>
                <a:gd name="T26" fmla="*/ 28 w 33"/>
                <a:gd name="T27" fmla="*/ 19 h 57"/>
                <a:gd name="T28" fmla="*/ 33 w 33"/>
                <a:gd name="T29" fmla="*/ 19 h 57"/>
                <a:gd name="T30" fmla="*/ 28 w 33"/>
                <a:gd name="T31" fmla="*/ 15 h 57"/>
                <a:gd name="T32" fmla="*/ 28 w 33"/>
                <a:gd name="T33" fmla="*/ 5 h 57"/>
                <a:gd name="T34" fmla="*/ 18 w 33"/>
                <a:gd name="T35" fmla="*/ 0 h 57"/>
                <a:gd name="T36" fmla="*/ 13 w 33"/>
                <a:gd name="T37" fmla="*/ 15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" h="57">
                  <a:moveTo>
                    <a:pt x="13" y="15"/>
                  </a:moveTo>
                  <a:lnTo>
                    <a:pt x="9" y="15"/>
                  </a:lnTo>
                  <a:lnTo>
                    <a:pt x="9" y="34"/>
                  </a:lnTo>
                  <a:lnTo>
                    <a:pt x="4" y="43"/>
                  </a:lnTo>
                  <a:lnTo>
                    <a:pt x="0" y="43"/>
                  </a:lnTo>
                  <a:lnTo>
                    <a:pt x="4" y="48"/>
                  </a:lnTo>
                  <a:lnTo>
                    <a:pt x="9" y="43"/>
                  </a:lnTo>
                  <a:lnTo>
                    <a:pt x="18" y="52"/>
                  </a:lnTo>
                  <a:lnTo>
                    <a:pt x="18" y="57"/>
                  </a:lnTo>
                  <a:lnTo>
                    <a:pt x="24" y="57"/>
                  </a:lnTo>
                  <a:lnTo>
                    <a:pt x="24" y="48"/>
                  </a:lnTo>
                  <a:lnTo>
                    <a:pt x="18" y="43"/>
                  </a:lnTo>
                  <a:lnTo>
                    <a:pt x="28" y="34"/>
                  </a:lnTo>
                  <a:lnTo>
                    <a:pt x="28" y="19"/>
                  </a:lnTo>
                  <a:lnTo>
                    <a:pt x="33" y="19"/>
                  </a:lnTo>
                  <a:lnTo>
                    <a:pt x="28" y="15"/>
                  </a:lnTo>
                  <a:lnTo>
                    <a:pt x="28" y="5"/>
                  </a:lnTo>
                  <a:lnTo>
                    <a:pt x="18" y="0"/>
                  </a:lnTo>
                  <a:lnTo>
                    <a:pt x="13" y="1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6" name="Freeform 75">
              <a:extLst>
                <a:ext uri="{FF2B5EF4-FFF2-40B4-BE49-F238E27FC236}">
                  <a16:creationId xmlns:a16="http://schemas.microsoft.com/office/drawing/2014/main" id="{C84C46DD-F88F-4D8A-879A-922DE4CB7292}"/>
                </a:ext>
              </a:extLst>
            </p:cNvPr>
            <p:cNvSpPr>
              <a:spLocks/>
            </p:cNvSpPr>
            <p:nvPr/>
          </p:nvSpPr>
          <p:spPr bwMode="auto">
            <a:xfrm>
              <a:off x="4252" y="2864"/>
              <a:ext cx="6" cy="5"/>
            </a:xfrm>
            <a:custGeom>
              <a:avLst/>
              <a:gdLst>
                <a:gd name="T0" fmla="*/ 15 w 19"/>
                <a:gd name="T1" fmla="*/ 15 h 15"/>
                <a:gd name="T2" fmla="*/ 19 w 19"/>
                <a:gd name="T3" fmla="*/ 5 h 15"/>
                <a:gd name="T4" fmla="*/ 15 w 19"/>
                <a:gd name="T5" fmla="*/ 0 h 15"/>
                <a:gd name="T6" fmla="*/ 0 w 19"/>
                <a:gd name="T7" fmla="*/ 0 h 15"/>
                <a:gd name="T8" fmla="*/ 0 w 19"/>
                <a:gd name="T9" fmla="*/ 5 h 15"/>
                <a:gd name="T10" fmla="*/ 15 w 19"/>
                <a:gd name="T11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15">
                  <a:moveTo>
                    <a:pt x="15" y="15"/>
                  </a:moveTo>
                  <a:lnTo>
                    <a:pt x="19" y="5"/>
                  </a:lnTo>
                  <a:lnTo>
                    <a:pt x="15" y="0"/>
                  </a:lnTo>
                  <a:lnTo>
                    <a:pt x="0" y="0"/>
                  </a:lnTo>
                  <a:lnTo>
                    <a:pt x="0" y="5"/>
                  </a:lnTo>
                  <a:lnTo>
                    <a:pt x="15" y="1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7" name="Freeform 76">
              <a:extLst>
                <a:ext uri="{FF2B5EF4-FFF2-40B4-BE49-F238E27FC236}">
                  <a16:creationId xmlns:a16="http://schemas.microsoft.com/office/drawing/2014/main" id="{4F3C82C2-BFCA-486F-AD10-3DD4332384B7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0" y="2265"/>
              <a:ext cx="10" cy="18"/>
            </a:xfrm>
            <a:custGeom>
              <a:avLst/>
              <a:gdLst>
                <a:gd name="T0" fmla="*/ 28 w 32"/>
                <a:gd name="T1" fmla="*/ 15 h 52"/>
                <a:gd name="T2" fmla="*/ 28 w 32"/>
                <a:gd name="T3" fmla="*/ 6 h 52"/>
                <a:gd name="T4" fmla="*/ 22 w 32"/>
                <a:gd name="T5" fmla="*/ 0 h 52"/>
                <a:gd name="T6" fmla="*/ 9 w 32"/>
                <a:gd name="T7" fmla="*/ 15 h 52"/>
                <a:gd name="T8" fmla="*/ 4 w 32"/>
                <a:gd name="T9" fmla="*/ 34 h 52"/>
                <a:gd name="T10" fmla="*/ 0 w 32"/>
                <a:gd name="T11" fmla="*/ 39 h 52"/>
                <a:gd name="T12" fmla="*/ 9 w 32"/>
                <a:gd name="T13" fmla="*/ 52 h 52"/>
                <a:gd name="T14" fmla="*/ 13 w 32"/>
                <a:gd name="T15" fmla="*/ 52 h 52"/>
                <a:gd name="T16" fmla="*/ 32 w 32"/>
                <a:gd name="T17" fmla="*/ 34 h 52"/>
                <a:gd name="T18" fmla="*/ 32 w 32"/>
                <a:gd name="T19" fmla="*/ 19 h 52"/>
                <a:gd name="T20" fmla="*/ 28 w 32"/>
                <a:gd name="T21" fmla="*/ 15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52">
                  <a:moveTo>
                    <a:pt x="28" y="15"/>
                  </a:moveTo>
                  <a:lnTo>
                    <a:pt x="28" y="6"/>
                  </a:lnTo>
                  <a:lnTo>
                    <a:pt x="22" y="0"/>
                  </a:lnTo>
                  <a:lnTo>
                    <a:pt x="9" y="15"/>
                  </a:lnTo>
                  <a:lnTo>
                    <a:pt x="4" y="34"/>
                  </a:lnTo>
                  <a:lnTo>
                    <a:pt x="0" y="39"/>
                  </a:lnTo>
                  <a:lnTo>
                    <a:pt x="9" y="52"/>
                  </a:lnTo>
                  <a:lnTo>
                    <a:pt x="13" y="52"/>
                  </a:lnTo>
                  <a:lnTo>
                    <a:pt x="32" y="34"/>
                  </a:lnTo>
                  <a:lnTo>
                    <a:pt x="32" y="19"/>
                  </a:lnTo>
                  <a:lnTo>
                    <a:pt x="28" y="1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8" name="Freeform 77">
              <a:extLst>
                <a:ext uri="{FF2B5EF4-FFF2-40B4-BE49-F238E27FC236}">
                  <a16:creationId xmlns:a16="http://schemas.microsoft.com/office/drawing/2014/main" id="{6179069D-1E8A-4742-99AB-65ACBA651FC8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3" y="2319"/>
              <a:ext cx="68" cy="45"/>
            </a:xfrm>
            <a:custGeom>
              <a:avLst/>
              <a:gdLst>
                <a:gd name="T0" fmla="*/ 5 w 205"/>
                <a:gd name="T1" fmla="*/ 67 h 133"/>
                <a:gd name="T2" fmla="*/ 0 w 205"/>
                <a:gd name="T3" fmla="*/ 90 h 133"/>
                <a:gd name="T4" fmla="*/ 24 w 205"/>
                <a:gd name="T5" fmla="*/ 114 h 133"/>
                <a:gd name="T6" fmla="*/ 53 w 205"/>
                <a:gd name="T7" fmla="*/ 109 h 133"/>
                <a:gd name="T8" fmla="*/ 76 w 205"/>
                <a:gd name="T9" fmla="*/ 120 h 133"/>
                <a:gd name="T10" fmla="*/ 87 w 205"/>
                <a:gd name="T11" fmla="*/ 105 h 133"/>
                <a:gd name="T12" fmla="*/ 110 w 205"/>
                <a:gd name="T13" fmla="*/ 109 h 133"/>
                <a:gd name="T14" fmla="*/ 120 w 205"/>
                <a:gd name="T15" fmla="*/ 96 h 133"/>
                <a:gd name="T16" fmla="*/ 133 w 205"/>
                <a:gd name="T17" fmla="*/ 105 h 133"/>
                <a:gd name="T18" fmla="*/ 133 w 205"/>
                <a:gd name="T19" fmla="*/ 90 h 133"/>
                <a:gd name="T20" fmla="*/ 153 w 205"/>
                <a:gd name="T21" fmla="*/ 90 h 133"/>
                <a:gd name="T22" fmla="*/ 167 w 205"/>
                <a:gd name="T23" fmla="*/ 129 h 133"/>
                <a:gd name="T24" fmla="*/ 176 w 205"/>
                <a:gd name="T25" fmla="*/ 133 h 133"/>
                <a:gd name="T26" fmla="*/ 187 w 205"/>
                <a:gd name="T27" fmla="*/ 129 h 133"/>
                <a:gd name="T28" fmla="*/ 196 w 205"/>
                <a:gd name="T29" fmla="*/ 133 h 133"/>
                <a:gd name="T30" fmla="*/ 200 w 205"/>
                <a:gd name="T31" fmla="*/ 124 h 133"/>
                <a:gd name="T32" fmla="*/ 200 w 205"/>
                <a:gd name="T33" fmla="*/ 109 h 133"/>
                <a:gd name="T34" fmla="*/ 196 w 205"/>
                <a:gd name="T35" fmla="*/ 105 h 133"/>
                <a:gd name="T36" fmla="*/ 187 w 205"/>
                <a:gd name="T37" fmla="*/ 105 h 133"/>
                <a:gd name="T38" fmla="*/ 187 w 205"/>
                <a:gd name="T39" fmla="*/ 96 h 133"/>
                <a:gd name="T40" fmla="*/ 181 w 205"/>
                <a:gd name="T41" fmla="*/ 96 h 133"/>
                <a:gd name="T42" fmla="*/ 200 w 205"/>
                <a:gd name="T43" fmla="*/ 76 h 133"/>
                <a:gd name="T44" fmla="*/ 200 w 205"/>
                <a:gd name="T45" fmla="*/ 48 h 133"/>
                <a:gd name="T46" fmla="*/ 205 w 205"/>
                <a:gd name="T47" fmla="*/ 24 h 133"/>
                <a:gd name="T48" fmla="*/ 187 w 205"/>
                <a:gd name="T49" fmla="*/ 0 h 133"/>
                <a:gd name="T50" fmla="*/ 153 w 205"/>
                <a:gd name="T51" fmla="*/ 62 h 133"/>
                <a:gd name="T52" fmla="*/ 133 w 205"/>
                <a:gd name="T53" fmla="*/ 57 h 133"/>
                <a:gd name="T54" fmla="*/ 129 w 205"/>
                <a:gd name="T55" fmla="*/ 44 h 133"/>
                <a:gd name="T56" fmla="*/ 110 w 205"/>
                <a:gd name="T57" fmla="*/ 44 h 133"/>
                <a:gd name="T58" fmla="*/ 96 w 205"/>
                <a:gd name="T59" fmla="*/ 57 h 133"/>
                <a:gd name="T60" fmla="*/ 81 w 205"/>
                <a:gd name="T61" fmla="*/ 67 h 133"/>
                <a:gd name="T62" fmla="*/ 53 w 205"/>
                <a:gd name="T63" fmla="*/ 53 h 133"/>
                <a:gd name="T64" fmla="*/ 20 w 205"/>
                <a:gd name="T65" fmla="*/ 53 h 133"/>
                <a:gd name="T66" fmla="*/ 5 w 205"/>
                <a:gd name="T67" fmla="*/ 67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05" h="133">
                  <a:moveTo>
                    <a:pt x="5" y="67"/>
                  </a:moveTo>
                  <a:lnTo>
                    <a:pt x="0" y="90"/>
                  </a:lnTo>
                  <a:lnTo>
                    <a:pt x="24" y="114"/>
                  </a:lnTo>
                  <a:lnTo>
                    <a:pt x="53" y="109"/>
                  </a:lnTo>
                  <a:lnTo>
                    <a:pt x="76" y="120"/>
                  </a:lnTo>
                  <a:lnTo>
                    <a:pt x="87" y="105"/>
                  </a:lnTo>
                  <a:lnTo>
                    <a:pt x="110" y="109"/>
                  </a:lnTo>
                  <a:lnTo>
                    <a:pt x="120" y="96"/>
                  </a:lnTo>
                  <a:lnTo>
                    <a:pt x="133" y="105"/>
                  </a:lnTo>
                  <a:lnTo>
                    <a:pt x="133" y="90"/>
                  </a:lnTo>
                  <a:lnTo>
                    <a:pt x="153" y="90"/>
                  </a:lnTo>
                  <a:lnTo>
                    <a:pt x="167" y="129"/>
                  </a:lnTo>
                  <a:lnTo>
                    <a:pt x="176" y="133"/>
                  </a:lnTo>
                  <a:lnTo>
                    <a:pt x="187" y="129"/>
                  </a:lnTo>
                  <a:lnTo>
                    <a:pt x="196" y="133"/>
                  </a:lnTo>
                  <a:lnTo>
                    <a:pt x="200" y="124"/>
                  </a:lnTo>
                  <a:lnTo>
                    <a:pt x="200" y="109"/>
                  </a:lnTo>
                  <a:lnTo>
                    <a:pt x="196" y="105"/>
                  </a:lnTo>
                  <a:lnTo>
                    <a:pt x="187" y="105"/>
                  </a:lnTo>
                  <a:lnTo>
                    <a:pt x="187" y="96"/>
                  </a:lnTo>
                  <a:lnTo>
                    <a:pt x="181" y="96"/>
                  </a:lnTo>
                  <a:lnTo>
                    <a:pt x="200" y="76"/>
                  </a:lnTo>
                  <a:lnTo>
                    <a:pt x="200" y="48"/>
                  </a:lnTo>
                  <a:lnTo>
                    <a:pt x="205" y="24"/>
                  </a:lnTo>
                  <a:lnTo>
                    <a:pt x="187" y="0"/>
                  </a:lnTo>
                  <a:lnTo>
                    <a:pt x="153" y="62"/>
                  </a:lnTo>
                  <a:lnTo>
                    <a:pt x="133" y="57"/>
                  </a:lnTo>
                  <a:lnTo>
                    <a:pt x="129" y="44"/>
                  </a:lnTo>
                  <a:lnTo>
                    <a:pt x="110" y="44"/>
                  </a:lnTo>
                  <a:lnTo>
                    <a:pt x="96" y="57"/>
                  </a:lnTo>
                  <a:lnTo>
                    <a:pt x="81" y="67"/>
                  </a:lnTo>
                  <a:lnTo>
                    <a:pt x="53" y="53"/>
                  </a:lnTo>
                  <a:lnTo>
                    <a:pt x="20" y="53"/>
                  </a:lnTo>
                  <a:lnTo>
                    <a:pt x="5" y="67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9" name="Freeform 78">
              <a:extLst>
                <a:ext uri="{FF2B5EF4-FFF2-40B4-BE49-F238E27FC236}">
                  <a16:creationId xmlns:a16="http://schemas.microsoft.com/office/drawing/2014/main" id="{E61E1FA2-9AFC-4074-93F3-CFE5B52204D7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2" y="2393"/>
              <a:ext cx="11" cy="9"/>
            </a:xfrm>
            <a:custGeom>
              <a:avLst/>
              <a:gdLst>
                <a:gd name="T0" fmla="*/ 29 w 33"/>
                <a:gd name="T1" fmla="*/ 13 h 28"/>
                <a:gd name="T2" fmla="*/ 29 w 33"/>
                <a:gd name="T3" fmla="*/ 9 h 28"/>
                <a:gd name="T4" fmla="*/ 24 w 33"/>
                <a:gd name="T5" fmla="*/ 0 h 28"/>
                <a:gd name="T6" fmla="*/ 9 w 33"/>
                <a:gd name="T7" fmla="*/ 13 h 28"/>
                <a:gd name="T8" fmla="*/ 5 w 33"/>
                <a:gd name="T9" fmla="*/ 13 h 28"/>
                <a:gd name="T10" fmla="*/ 0 w 33"/>
                <a:gd name="T11" fmla="*/ 18 h 28"/>
                <a:gd name="T12" fmla="*/ 5 w 33"/>
                <a:gd name="T13" fmla="*/ 24 h 28"/>
                <a:gd name="T14" fmla="*/ 20 w 33"/>
                <a:gd name="T15" fmla="*/ 28 h 28"/>
                <a:gd name="T16" fmla="*/ 24 w 33"/>
                <a:gd name="T17" fmla="*/ 28 h 28"/>
                <a:gd name="T18" fmla="*/ 33 w 33"/>
                <a:gd name="T19" fmla="*/ 24 h 28"/>
                <a:gd name="T20" fmla="*/ 29 w 33"/>
                <a:gd name="T21" fmla="*/ 1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3" h="28">
                  <a:moveTo>
                    <a:pt x="29" y="13"/>
                  </a:moveTo>
                  <a:lnTo>
                    <a:pt x="29" y="9"/>
                  </a:lnTo>
                  <a:lnTo>
                    <a:pt x="24" y="0"/>
                  </a:lnTo>
                  <a:lnTo>
                    <a:pt x="9" y="13"/>
                  </a:lnTo>
                  <a:lnTo>
                    <a:pt x="5" y="13"/>
                  </a:lnTo>
                  <a:lnTo>
                    <a:pt x="0" y="18"/>
                  </a:lnTo>
                  <a:lnTo>
                    <a:pt x="5" y="24"/>
                  </a:lnTo>
                  <a:lnTo>
                    <a:pt x="20" y="28"/>
                  </a:lnTo>
                  <a:lnTo>
                    <a:pt x="24" y="28"/>
                  </a:lnTo>
                  <a:lnTo>
                    <a:pt x="33" y="24"/>
                  </a:lnTo>
                  <a:lnTo>
                    <a:pt x="29" y="1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0" name="Freeform 79">
              <a:extLst>
                <a:ext uri="{FF2B5EF4-FFF2-40B4-BE49-F238E27FC236}">
                  <a16:creationId xmlns:a16="http://schemas.microsoft.com/office/drawing/2014/main" id="{4479CD6C-988B-49B4-90B7-090D29AD70B4}"/>
                </a:ext>
              </a:extLst>
            </p:cNvPr>
            <p:cNvSpPr>
              <a:spLocks/>
            </p:cNvSpPr>
            <p:nvPr/>
          </p:nvSpPr>
          <p:spPr bwMode="auto">
            <a:xfrm>
              <a:off x="4371" y="2462"/>
              <a:ext cx="8" cy="10"/>
            </a:xfrm>
            <a:custGeom>
              <a:avLst/>
              <a:gdLst>
                <a:gd name="T0" fmla="*/ 24 w 24"/>
                <a:gd name="T1" fmla="*/ 4 h 28"/>
                <a:gd name="T2" fmla="*/ 14 w 24"/>
                <a:gd name="T3" fmla="*/ 0 h 28"/>
                <a:gd name="T4" fmla="*/ 5 w 24"/>
                <a:gd name="T5" fmla="*/ 0 h 28"/>
                <a:gd name="T6" fmla="*/ 0 w 24"/>
                <a:gd name="T7" fmla="*/ 4 h 28"/>
                <a:gd name="T8" fmla="*/ 0 w 24"/>
                <a:gd name="T9" fmla="*/ 19 h 28"/>
                <a:gd name="T10" fmla="*/ 5 w 24"/>
                <a:gd name="T11" fmla="*/ 28 h 28"/>
                <a:gd name="T12" fmla="*/ 14 w 24"/>
                <a:gd name="T13" fmla="*/ 28 h 28"/>
                <a:gd name="T14" fmla="*/ 24 w 24"/>
                <a:gd name="T15" fmla="*/ 24 h 28"/>
                <a:gd name="T16" fmla="*/ 24 w 24"/>
                <a:gd name="T17" fmla="*/ 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28">
                  <a:moveTo>
                    <a:pt x="24" y="4"/>
                  </a:moveTo>
                  <a:lnTo>
                    <a:pt x="14" y="0"/>
                  </a:lnTo>
                  <a:lnTo>
                    <a:pt x="5" y="0"/>
                  </a:lnTo>
                  <a:lnTo>
                    <a:pt x="0" y="4"/>
                  </a:lnTo>
                  <a:lnTo>
                    <a:pt x="0" y="19"/>
                  </a:lnTo>
                  <a:lnTo>
                    <a:pt x="5" y="28"/>
                  </a:lnTo>
                  <a:lnTo>
                    <a:pt x="14" y="28"/>
                  </a:lnTo>
                  <a:lnTo>
                    <a:pt x="24" y="24"/>
                  </a:lnTo>
                  <a:lnTo>
                    <a:pt x="24" y="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1" name="Freeform 80">
              <a:extLst>
                <a:ext uri="{FF2B5EF4-FFF2-40B4-BE49-F238E27FC236}">
                  <a16:creationId xmlns:a16="http://schemas.microsoft.com/office/drawing/2014/main" id="{3BC55AF7-BAE7-4EE1-B4A6-618A0CABB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8" y="2449"/>
              <a:ext cx="13" cy="21"/>
            </a:xfrm>
            <a:custGeom>
              <a:avLst/>
              <a:gdLst>
                <a:gd name="T0" fmla="*/ 9 w 38"/>
                <a:gd name="T1" fmla="*/ 6 h 63"/>
                <a:gd name="T2" fmla="*/ 9 w 38"/>
                <a:gd name="T3" fmla="*/ 19 h 63"/>
                <a:gd name="T4" fmla="*/ 0 w 38"/>
                <a:gd name="T5" fmla="*/ 24 h 63"/>
                <a:gd name="T6" fmla="*/ 0 w 38"/>
                <a:gd name="T7" fmla="*/ 30 h 63"/>
                <a:gd name="T8" fmla="*/ 9 w 38"/>
                <a:gd name="T9" fmla="*/ 34 h 63"/>
                <a:gd name="T10" fmla="*/ 14 w 38"/>
                <a:gd name="T11" fmla="*/ 39 h 63"/>
                <a:gd name="T12" fmla="*/ 24 w 38"/>
                <a:gd name="T13" fmla="*/ 53 h 63"/>
                <a:gd name="T14" fmla="*/ 33 w 38"/>
                <a:gd name="T15" fmla="*/ 63 h 63"/>
                <a:gd name="T16" fmla="*/ 38 w 38"/>
                <a:gd name="T17" fmla="*/ 53 h 63"/>
                <a:gd name="T18" fmla="*/ 38 w 38"/>
                <a:gd name="T19" fmla="*/ 48 h 63"/>
                <a:gd name="T20" fmla="*/ 33 w 38"/>
                <a:gd name="T21" fmla="*/ 39 h 63"/>
                <a:gd name="T22" fmla="*/ 38 w 38"/>
                <a:gd name="T23" fmla="*/ 30 h 63"/>
                <a:gd name="T24" fmla="*/ 24 w 38"/>
                <a:gd name="T25" fmla="*/ 10 h 63"/>
                <a:gd name="T26" fmla="*/ 14 w 38"/>
                <a:gd name="T27" fmla="*/ 0 h 63"/>
                <a:gd name="T28" fmla="*/ 9 w 38"/>
                <a:gd name="T29" fmla="*/ 6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63">
                  <a:moveTo>
                    <a:pt x="9" y="6"/>
                  </a:moveTo>
                  <a:lnTo>
                    <a:pt x="9" y="19"/>
                  </a:lnTo>
                  <a:lnTo>
                    <a:pt x="0" y="24"/>
                  </a:lnTo>
                  <a:lnTo>
                    <a:pt x="0" y="30"/>
                  </a:lnTo>
                  <a:lnTo>
                    <a:pt x="9" y="34"/>
                  </a:lnTo>
                  <a:lnTo>
                    <a:pt x="14" y="39"/>
                  </a:lnTo>
                  <a:lnTo>
                    <a:pt x="24" y="53"/>
                  </a:lnTo>
                  <a:lnTo>
                    <a:pt x="33" y="63"/>
                  </a:lnTo>
                  <a:lnTo>
                    <a:pt x="38" y="53"/>
                  </a:lnTo>
                  <a:lnTo>
                    <a:pt x="38" y="48"/>
                  </a:lnTo>
                  <a:lnTo>
                    <a:pt x="33" y="39"/>
                  </a:lnTo>
                  <a:lnTo>
                    <a:pt x="38" y="30"/>
                  </a:lnTo>
                  <a:lnTo>
                    <a:pt x="24" y="10"/>
                  </a:lnTo>
                  <a:lnTo>
                    <a:pt x="14" y="0"/>
                  </a:lnTo>
                  <a:lnTo>
                    <a:pt x="9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2" name="Freeform 81">
              <a:extLst>
                <a:ext uri="{FF2B5EF4-FFF2-40B4-BE49-F238E27FC236}">
                  <a16:creationId xmlns:a16="http://schemas.microsoft.com/office/drawing/2014/main" id="{8403DD9C-876A-4FA2-AE48-A4EC94DD8579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4" y="2485"/>
              <a:ext cx="4" cy="4"/>
            </a:xfrm>
            <a:custGeom>
              <a:avLst/>
              <a:gdLst>
                <a:gd name="T0" fmla="*/ 10 w 10"/>
                <a:gd name="T1" fmla="*/ 13 h 13"/>
                <a:gd name="T2" fmla="*/ 10 w 10"/>
                <a:gd name="T3" fmla="*/ 0 h 13"/>
                <a:gd name="T4" fmla="*/ 0 w 10"/>
                <a:gd name="T5" fmla="*/ 4 h 13"/>
                <a:gd name="T6" fmla="*/ 5 w 10"/>
                <a:gd name="T7" fmla="*/ 13 h 13"/>
                <a:gd name="T8" fmla="*/ 10 w 10"/>
                <a:gd name="T9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3">
                  <a:moveTo>
                    <a:pt x="10" y="13"/>
                  </a:moveTo>
                  <a:lnTo>
                    <a:pt x="10" y="0"/>
                  </a:lnTo>
                  <a:lnTo>
                    <a:pt x="0" y="4"/>
                  </a:lnTo>
                  <a:lnTo>
                    <a:pt x="5" y="13"/>
                  </a:lnTo>
                  <a:lnTo>
                    <a:pt x="10" y="1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3" name="Freeform 82">
              <a:extLst>
                <a:ext uri="{FF2B5EF4-FFF2-40B4-BE49-F238E27FC236}">
                  <a16:creationId xmlns:a16="http://schemas.microsoft.com/office/drawing/2014/main" id="{170525BD-4343-453D-9A4C-F1F017252747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6" y="1534"/>
              <a:ext cx="6" cy="3"/>
            </a:xfrm>
            <a:custGeom>
              <a:avLst/>
              <a:gdLst>
                <a:gd name="T0" fmla="*/ 15 w 19"/>
                <a:gd name="T1" fmla="*/ 0 h 9"/>
                <a:gd name="T2" fmla="*/ 10 w 19"/>
                <a:gd name="T3" fmla="*/ 0 h 9"/>
                <a:gd name="T4" fmla="*/ 0 w 19"/>
                <a:gd name="T5" fmla="*/ 9 h 9"/>
                <a:gd name="T6" fmla="*/ 15 w 19"/>
                <a:gd name="T7" fmla="*/ 9 h 9"/>
                <a:gd name="T8" fmla="*/ 19 w 19"/>
                <a:gd name="T9" fmla="*/ 4 h 9"/>
                <a:gd name="T10" fmla="*/ 15 w 19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9">
                  <a:moveTo>
                    <a:pt x="15" y="0"/>
                  </a:moveTo>
                  <a:lnTo>
                    <a:pt x="10" y="0"/>
                  </a:lnTo>
                  <a:lnTo>
                    <a:pt x="0" y="9"/>
                  </a:lnTo>
                  <a:lnTo>
                    <a:pt x="15" y="9"/>
                  </a:lnTo>
                  <a:lnTo>
                    <a:pt x="19" y="4"/>
                  </a:lnTo>
                  <a:lnTo>
                    <a:pt x="15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4" name="Freeform 83">
              <a:extLst>
                <a:ext uri="{FF2B5EF4-FFF2-40B4-BE49-F238E27FC236}">
                  <a16:creationId xmlns:a16="http://schemas.microsoft.com/office/drawing/2014/main" id="{DF2A8184-3230-485C-9B4F-C87C965FE018}"/>
                </a:ext>
              </a:extLst>
            </p:cNvPr>
            <p:cNvSpPr>
              <a:spLocks/>
            </p:cNvSpPr>
            <p:nvPr/>
          </p:nvSpPr>
          <p:spPr bwMode="auto">
            <a:xfrm>
              <a:off x="4944" y="1526"/>
              <a:ext cx="6" cy="6"/>
            </a:xfrm>
            <a:custGeom>
              <a:avLst/>
              <a:gdLst>
                <a:gd name="T0" fmla="*/ 19 w 19"/>
                <a:gd name="T1" fmla="*/ 18 h 18"/>
                <a:gd name="T2" fmla="*/ 19 w 19"/>
                <a:gd name="T3" fmla="*/ 0 h 18"/>
                <a:gd name="T4" fmla="*/ 6 w 19"/>
                <a:gd name="T5" fmla="*/ 0 h 18"/>
                <a:gd name="T6" fmla="*/ 0 w 19"/>
                <a:gd name="T7" fmla="*/ 9 h 18"/>
                <a:gd name="T8" fmla="*/ 19 w 19"/>
                <a:gd name="T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18">
                  <a:moveTo>
                    <a:pt x="19" y="18"/>
                  </a:moveTo>
                  <a:lnTo>
                    <a:pt x="19" y="0"/>
                  </a:lnTo>
                  <a:lnTo>
                    <a:pt x="6" y="0"/>
                  </a:lnTo>
                  <a:lnTo>
                    <a:pt x="0" y="9"/>
                  </a:lnTo>
                  <a:lnTo>
                    <a:pt x="19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5" name="Freeform 84">
              <a:extLst>
                <a:ext uri="{FF2B5EF4-FFF2-40B4-BE49-F238E27FC236}">
                  <a16:creationId xmlns:a16="http://schemas.microsoft.com/office/drawing/2014/main" id="{DE7DD89B-0C02-4F13-A267-3CB86AE79366}"/>
                </a:ext>
              </a:extLst>
            </p:cNvPr>
            <p:cNvSpPr>
              <a:spLocks/>
            </p:cNvSpPr>
            <p:nvPr/>
          </p:nvSpPr>
          <p:spPr bwMode="auto">
            <a:xfrm>
              <a:off x="4942" y="1527"/>
              <a:ext cx="2" cy="2"/>
            </a:xfrm>
            <a:custGeom>
              <a:avLst/>
              <a:gdLst>
                <a:gd name="T0" fmla="*/ 0 w 4"/>
                <a:gd name="T1" fmla="*/ 0 h 5"/>
                <a:gd name="T2" fmla="*/ 0 w 4"/>
                <a:gd name="T3" fmla="*/ 5 h 5"/>
                <a:gd name="T4" fmla="*/ 4 w 4"/>
                <a:gd name="T5" fmla="*/ 5 h 5"/>
                <a:gd name="T6" fmla="*/ 0 w 4"/>
                <a:gd name="T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5">
                  <a:moveTo>
                    <a:pt x="0" y="0"/>
                  </a:moveTo>
                  <a:lnTo>
                    <a:pt x="0" y="5"/>
                  </a:lnTo>
                  <a:lnTo>
                    <a:pt x="4" y="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6" name="Freeform 85">
              <a:extLst>
                <a:ext uri="{FF2B5EF4-FFF2-40B4-BE49-F238E27FC236}">
                  <a16:creationId xmlns:a16="http://schemas.microsoft.com/office/drawing/2014/main" id="{FBD0E966-065F-4973-8949-F49D0C6D7CD2}"/>
                </a:ext>
              </a:extLst>
            </p:cNvPr>
            <p:cNvSpPr>
              <a:spLocks/>
            </p:cNvSpPr>
            <p:nvPr/>
          </p:nvSpPr>
          <p:spPr bwMode="auto">
            <a:xfrm>
              <a:off x="4931" y="1526"/>
              <a:ext cx="5" cy="5"/>
            </a:xfrm>
            <a:custGeom>
              <a:avLst/>
              <a:gdLst>
                <a:gd name="T0" fmla="*/ 0 w 14"/>
                <a:gd name="T1" fmla="*/ 4 h 14"/>
                <a:gd name="T2" fmla="*/ 0 w 14"/>
                <a:gd name="T3" fmla="*/ 9 h 14"/>
                <a:gd name="T4" fmla="*/ 14 w 14"/>
                <a:gd name="T5" fmla="*/ 14 h 14"/>
                <a:gd name="T6" fmla="*/ 14 w 14"/>
                <a:gd name="T7" fmla="*/ 0 h 14"/>
                <a:gd name="T8" fmla="*/ 0 w 14"/>
                <a:gd name="T9" fmla="*/ 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0" y="4"/>
                  </a:moveTo>
                  <a:lnTo>
                    <a:pt x="0" y="9"/>
                  </a:lnTo>
                  <a:lnTo>
                    <a:pt x="14" y="14"/>
                  </a:lnTo>
                  <a:lnTo>
                    <a:pt x="14" y="0"/>
                  </a:lnTo>
                  <a:lnTo>
                    <a:pt x="0" y="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7" name="Freeform 86">
              <a:extLst>
                <a:ext uri="{FF2B5EF4-FFF2-40B4-BE49-F238E27FC236}">
                  <a16:creationId xmlns:a16="http://schemas.microsoft.com/office/drawing/2014/main" id="{C69E1314-8465-4546-B4BD-8BE612AEF4A0}"/>
                </a:ext>
              </a:extLst>
            </p:cNvPr>
            <p:cNvSpPr>
              <a:spLocks/>
            </p:cNvSpPr>
            <p:nvPr/>
          </p:nvSpPr>
          <p:spPr bwMode="auto">
            <a:xfrm>
              <a:off x="5436" y="2477"/>
              <a:ext cx="5" cy="4"/>
            </a:xfrm>
            <a:custGeom>
              <a:avLst/>
              <a:gdLst>
                <a:gd name="T0" fmla="*/ 9 w 14"/>
                <a:gd name="T1" fmla="*/ 14 h 14"/>
                <a:gd name="T2" fmla="*/ 14 w 14"/>
                <a:gd name="T3" fmla="*/ 4 h 14"/>
                <a:gd name="T4" fmla="*/ 9 w 14"/>
                <a:gd name="T5" fmla="*/ 0 h 14"/>
                <a:gd name="T6" fmla="*/ 0 w 14"/>
                <a:gd name="T7" fmla="*/ 4 h 14"/>
                <a:gd name="T8" fmla="*/ 9 w 14"/>
                <a:gd name="T9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9" y="14"/>
                  </a:moveTo>
                  <a:lnTo>
                    <a:pt x="14" y="4"/>
                  </a:lnTo>
                  <a:lnTo>
                    <a:pt x="9" y="0"/>
                  </a:lnTo>
                  <a:lnTo>
                    <a:pt x="0" y="4"/>
                  </a:lnTo>
                  <a:lnTo>
                    <a:pt x="9" y="1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8" name="Freeform 87">
              <a:extLst>
                <a:ext uri="{FF2B5EF4-FFF2-40B4-BE49-F238E27FC236}">
                  <a16:creationId xmlns:a16="http://schemas.microsoft.com/office/drawing/2014/main" id="{7483447C-8CEE-4724-897F-112A1174B630}"/>
                </a:ext>
              </a:extLst>
            </p:cNvPr>
            <p:cNvSpPr>
              <a:spLocks/>
            </p:cNvSpPr>
            <p:nvPr/>
          </p:nvSpPr>
          <p:spPr bwMode="auto">
            <a:xfrm>
              <a:off x="4947" y="2824"/>
              <a:ext cx="3" cy="3"/>
            </a:xfrm>
            <a:custGeom>
              <a:avLst/>
              <a:gdLst>
                <a:gd name="T0" fmla="*/ 9 w 9"/>
                <a:gd name="T1" fmla="*/ 10 h 10"/>
                <a:gd name="T2" fmla="*/ 9 w 9"/>
                <a:gd name="T3" fmla="*/ 6 h 10"/>
                <a:gd name="T4" fmla="*/ 5 w 9"/>
                <a:gd name="T5" fmla="*/ 0 h 10"/>
                <a:gd name="T6" fmla="*/ 0 w 9"/>
                <a:gd name="T7" fmla="*/ 6 h 10"/>
                <a:gd name="T8" fmla="*/ 0 w 9"/>
                <a:gd name="T9" fmla="*/ 10 h 10"/>
                <a:gd name="T10" fmla="*/ 9 w 9"/>
                <a:gd name="T11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10">
                  <a:moveTo>
                    <a:pt x="9" y="10"/>
                  </a:moveTo>
                  <a:lnTo>
                    <a:pt x="9" y="6"/>
                  </a:lnTo>
                  <a:lnTo>
                    <a:pt x="5" y="0"/>
                  </a:lnTo>
                  <a:lnTo>
                    <a:pt x="0" y="6"/>
                  </a:lnTo>
                  <a:lnTo>
                    <a:pt x="0" y="10"/>
                  </a:lnTo>
                  <a:lnTo>
                    <a:pt x="9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9" name="Freeform 88">
              <a:extLst>
                <a:ext uri="{FF2B5EF4-FFF2-40B4-BE49-F238E27FC236}">
                  <a16:creationId xmlns:a16="http://schemas.microsoft.com/office/drawing/2014/main" id="{3A0FDE32-3002-4323-93BA-63674409B608}"/>
                </a:ext>
              </a:extLst>
            </p:cNvPr>
            <p:cNvSpPr>
              <a:spLocks/>
            </p:cNvSpPr>
            <p:nvPr/>
          </p:nvSpPr>
          <p:spPr bwMode="auto">
            <a:xfrm>
              <a:off x="4906" y="2835"/>
              <a:ext cx="3" cy="3"/>
            </a:xfrm>
            <a:custGeom>
              <a:avLst/>
              <a:gdLst>
                <a:gd name="T0" fmla="*/ 5 w 10"/>
                <a:gd name="T1" fmla="*/ 0 h 9"/>
                <a:gd name="T2" fmla="*/ 0 w 10"/>
                <a:gd name="T3" fmla="*/ 4 h 9"/>
                <a:gd name="T4" fmla="*/ 5 w 10"/>
                <a:gd name="T5" fmla="*/ 9 h 9"/>
                <a:gd name="T6" fmla="*/ 10 w 10"/>
                <a:gd name="T7" fmla="*/ 9 h 9"/>
                <a:gd name="T8" fmla="*/ 10 w 10"/>
                <a:gd name="T9" fmla="*/ 0 h 9"/>
                <a:gd name="T10" fmla="*/ 5 w 10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9">
                  <a:moveTo>
                    <a:pt x="5" y="0"/>
                  </a:moveTo>
                  <a:lnTo>
                    <a:pt x="0" y="4"/>
                  </a:lnTo>
                  <a:lnTo>
                    <a:pt x="5" y="9"/>
                  </a:lnTo>
                  <a:lnTo>
                    <a:pt x="10" y="9"/>
                  </a:lnTo>
                  <a:lnTo>
                    <a:pt x="10" y="0"/>
                  </a:lnTo>
                  <a:lnTo>
                    <a:pt x="5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0" name="Freeform 89">
              <a:extLst>
                <a:ext uri="{FF2B5EF4-FFF2-40B4-BE49-F238E27FC236}">
                  <a16:creationId xmlns:a16="http://schemas.microsoft.com/office/drawing/2014/main" id="{7E34EE14-F930-4FEF-9295-3548D5E4AAC5}"/>
                </a:ext>
              </a:extLst>
            </p:cNvPr>
            <p:cNvSpPr>
              <a:spLocks/>
            </p:cNvSpPr>
            <p:nvPr/>
          </p:nvSpPr>
          <p:spPr bwMode="auto">
            <a:xfrm>
              <a:off x="4926" y="2840"/>
              <a:ext cx="5" cy="11"/>
            </a:xfrm>
            <a:custGeom>
              <a:avLst/>
              <a:gdLst>
                <a:gd name="T0" fmla="*/ 5 w 15"/>
                <a:gd name="T1" fmla="*/ 19 h 34"/>
                <a:gd name="T2" fmla="*/ 0 w 15"/>
                <a:gd name="T3" fmla="*/ 28 h 34"/>
                <a:gd name="T4" fmla="*/ 5 w 15"/>
                <a:gd name="T5" fmla="*/ 34 h 34"/>
                <a:gd name="T6" fmla="*/ 15 w 15"/>
                <a:gd name="T7" fmla="*/ 23 h 34"/>
                <a:gd name="T8" fmla="*/ 10 w 15"/>
                <a:gd name="T9" fmla="*/ 19 h 34"/>
                <a:gd name="T10" fmla="*/ 15 w 15"/>
                <a:gd name="T11" fmla="*/ 10 h 34"/>
                <a:gd name="T12" fmla="*/ 10 w 15"/>
                <a:gd name="T13" fmla="*/ 0 h 34"/>
                <a:gd name="T14" fmla="*/ 5 w 15"/>
                <a:gd name="T15" fmla="*/ 0 h 34"/>
                <a:gd name="T16" fmla="*/ 0 w 15"/>
                <a:gd name="T17" fmla="*/ 19 h 34"/>
                <a:gd name="T18" fmla="*/ 5 w 15"/>
                <a:gd name="T19" fmla="*/ 19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34">
                  <a:moveTo>
                    <a:pt x="5" y="19"/>
                  </a:moveTo>
                  <a:lnTo>
                    <a:pt x="0" y="28"/>
                  </a:lnTo>
                  <a:lnTo>
                    <a:pt x="5" y="34"/>
                  </a:lnTo>
                  <a:lnTo>
                    <a:pt x="15" y="23"/>
                  </a:lnTo>
                  <a:lnTo>
                    <a:pt x="10" y="19"/>
                  </a:lnTo>
                  <a:lnTo>
                    <a:pt x="15" y="10"/>
                  </a:lnTo>
                  <a:lnTo>
                    <a:pt x="10" y="0"/>
                  </a:lnTo>
                  <a:lnTo>
                    <a:pt x="5" y="0"/>
                  </a:lnTo>
                  <a:lnTo>
                    <a:pt x="0" y="19"/>
                  </a:lnTo>
                  <a:lnTo>
                    <a:pt x="5" y="19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1" name="Freeform 90">
              <a:extLst>
                <a:ext uri="{FF2B5EF4-FFF2-40B4-BE49-F238E27FC236}">
                  <a16:creationId xmlns:a16="http://schemas.microsoft.com/office/drawing/2014/main" id="{A3C6FC63-DD8B-442C-BFBB-4A12CE9A4072}"/>
                </a:ext>
              </a:extLst>
            </p:cNvPr>
            <p:cNvSpPr>
              <a:spLocks/>
            </p:cNvSpPr>
            <p:nvPr/>
          </p:nvSpPr>
          <p:spPr bwMode="auto">
            <a:xfrm>
              <a:off x="5118" y="2875"/>
              <a:ext cx="23" cy="17"/>
            </a:xfrm>
            <a:custGeom>
              <a:avLst/>
              <a:gdLst>
                <a:gd name="T0" fmla="*/ 15 w 67"/>
                <a:gd name="T1" fmla="*/ 0 h 52"/>
                <a:gd name="T2" fmla="*/ 6 w 67"/>
                <a:gd name="T3" fmla="*/ 5 h 52"/>
                <a:gd name="T4" fmla="*/ 6 w 67"/>
                <a:gd name="T5" fmla="*/ 18 h 52"/>
                <a:gd name="T6" fmla="*/ 0 w 67"/>
                <a:gd name="T7" fmla="*/ 18 h 52"/>
                <a:gd name="T8" fmla="*/ 6 w 67"/>
                <a:gd name="T9" fmla="*/ 33 h 52"/>
                <a:gd name="T10" fmla="*/ 0 w 67"/>
                <a:gd name="T11" fmla="*/ 42 h 52"/>
                <a:gd name="T12" fmla="*/ 15 w 67"/>
                <a:gd name="T13" fmla="*/ 52 h 52"/>
                <a:gd name="T14" fmla="*/ 24 w 67"/>
                <a:gd name="T15" fmla="*/ 52 h 52"/>
                <a:gd name="T16" fmla="*/ 29 w 67"/>
                <a:gd name="T17" fmla="*/ 47 h 52"/>
                <a:gd name="T18" fmla="*/ 43 w 67"/>
                <a:gd name="T19" fmla="*/ 47 h 52"/>
                <a:gd name="T20" fmla="*/ 53 w 67"/>
                <a:gd name="T21" fmla="*/ 42 h 52"/>
                <a:gd name="T22" fmla="*/ 62 w 67"/>
                <a:gd name="T23" fmla="*/ 42 h 52"/>
                <a:gd name="T24" fmla="*/ 67 w 67"/>
                <a:gd name="T25" fmla="*/ 33 h 52"/>
                <a:gd name="T26" fmla="*/ 67 w 67"/>
                <a:gd name="T27" fmla="*/ 23 h 52"/>
                <a:gd name="T28" fmla="*/ 58 w 67"/>
                <a:gd name="T29" fmla="*/ 14 h 52"/>
                <a:gd name="T30" fmla="*/ 43 w 67"/>
                <a:gd name="T31" fmla="*/ 5 h 52"/>
                <a:gd name="T32" fmla="*/ 34 w 67"/>
                <a:gd name="T33" fmla="*/ 9 h 52"/>
                <a:gd name="T34" fmla="*/ 19 w 67"/>
                <a:gd name="T35" fmla="*/ 5 h 52"/>
                <a:gd name="T36" fmla="*/ 15 w 67"/>
                <a:gd name="T37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7" h="52">
                  <a:moveTo>
                    <a:pt x="15" y="0"/>
                  </a:moveTo>
                  <a:lnTo>
                    <a:pt x="6" y="5"/>
                  </a:lnTo>
                  <a:lnTo>
                    <a:pt x="6" y="18"/>
                  </a:lnTo>
                  <a:lnTo>
                    <a:pt x="0" y="18"/>
                  </a:lnTo>
                  <a:lnTo>
                    <a:pt x="6" y="33"/>
                  </a:lnTo>
                  <a:lnTo>
                    <a:pt x="0" y="42"/>
                  </a:lnTo>
                  <a:lnTo>
                    <a:pt x="15" y="52"/>
                  </a:lnTo>
                  <a:lnTo>
                    <a:pt x="24" y="52"/>
                  </a:lnTo>
                  <a:lnTo>
                    <a:pt x="29" y="47"/>
                  </a:lnTo>
                  <a:lnTo>
                    <a:pt x="43" y="47"/>
                  </a:lnTo>
                  <a:lnTo>
                    <a:pt x="53" y="42"/>
                  </a:lnTo>
                  <a:lnTo>
                    <a:pt x="62" y="42"/>
                  </a:lnTo>
                  <a:lnTo>
                    <a:pt x="67" y="33"/>
                  </a:lnTo>
                  <a:lnTo>
                    <a:pt x="67" y="23"/>
                  </a:lnTo>
                  <a:lnTo>
                    <a:pt x="58" y="14"/>
                  </a:lnTo>
                  <a:lnTo>
                    <a:pt x="43" y="5"/>
                  </a:lnTo>
                  <a:lnTo>
                    <a:pt x="34" y="9"/>
                  </a:lnTo>
                  <a:lnTo>
                    <a:pt x="19" y="5"/>
                  </a:lnTo>
                  <a:lnTo>
                    <a:pt x="15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2" name="Freeform 91">
              <a:extLst>
                <a:ext uri="{FF2B5EF4-FFF2-40B4-BE49-F238E27FC236}">
                  <a16:creationId xmlns:a16="http://schemas.microsoft.com/office/drawing/2014/main" id="{5F570675-CB9F-417F-8798-96539A81F41F}"/>
                </a:ext>
              </a:extLst>
            </p:cNvPr>
            <p:cNvSpPr>
              <a:spLocks/>
            </p:cNvSpPr>
            <p:nvPr/>
          </p:nvSpPr>
          <p:spPr bwMode="auto">
            <a:xfrm>
              <a:off x="5191" y="2924"/>
              <a:ext cx="15" cy="8"/>
            </a:xfrm>
            <a:custGeom>
              <a:avLst/>
              <a:gdLst>
                <a:gd name="T0" fmla="*/ 43 w 43"/>
                <a:gd name="T1" fmla="*/ 5 h 24"/>
                <a:gd name="T2" fmla="*/ 43 w 43"/>
                <a:gd name="T3" fmla="*/ 0 h 24"/>
                <a:gd name="T4" fmla="*/ 29 w 43"/>
                <a:gd name="T5" fmla="*/ 5 h 24"/>
                <a:gd name="T6" fmla="*/ 5 w 43"/>
                <a:gd name="T7" fmla="*/ 5 h 24"/>
                <a:gd name="T8" fmla="*/ 0 w 43"/>
                <a:gd name="T9" fmla="*/ 15 h 24"/>
                <a:gd name="T10" fmla="*/ 5 w 43"/>
                <a:gd name="T11" fmla="*/ 24 h 24"/>
                <a:gd name="T12" fmla="*/ 19 w 43"/>
                <a:gd name="T13" fmla="*/ 19 h 24"/>
                <a:gd name="T14" fmla="*/ 24 w 43"/>
                <a:gd name="T15" fmla="*/ 15 h 24"/>
                <a:gd name="T16" fmla="*/ 39 w 43"/>
                <a:gd name="T17" fmla="*/ 15 h 24"/>
                <a:gd name="T18" fmla="*/ 43 w 43"/>
                <a:gd name="T19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3" h="24">
                  <a:moveTo>
                    <a:pt x="43" y="5"/>
                  </a:moveTo>
                  <a:lnTo>
                    <a:pt x="43" y="0"/>
                  </a:lnTo>
                  <a:lnTo>
                    <a:pt x="29" y="5"/>
                  </a:lnTo>
                  <a:lnTo>
                    <a:pt x="5" y="5"/>
                  </a:lnTo>
                  <a:lnTo>
                    <a:pt x="0" y="15"/>
                  </a:lnTo>
                  <a:lnTo>
                    <a:pt x="5" y="24"/>
                  </a:lnTo>
                  <a:lnTo>
                    <a:pt x="19" y="19"/>
                  </a:lnTo>
                  <a:lnTo>
                    <a:pt x="24" y="15"/>
                  </a:lnTo>
                  <a:lnTo>
                    <a:pt x="39" y="15"/>
                  </a:lnTo>
                  <a:lnTo>
                    <a:pt x="43" y="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3" name="Freeform 92">
              <a:extLst>
                <a:ext uri="{FF2B5EF4-FFF2-40B4-BE49-F238E27FC236}">
                  <a16:creationId xmlns:a16="http://schemas.microsoft.com/office/drawing/2014/main" id="{B0C6800B-09AE-47DD-BF2E-F6FF486D57E6}"/>
                </a:ext>
              </a:extLst>
            </p:cNvPr>
            <p:cNvSpPr>
              <a:spLocks/>
            </p:cNvSpPr>
            <p:nvPr/>
          </p:nvSpPr>
          <p:spPr bwMode="auto">
            <a:xfrm>
              <a:off x="4991" y="3437"/>
              <a:ext cx="10" cy="8"/>
            </a:xfrm>
            <a:custGeom>
              <a:avLst/>
              <a:gdLst>
                <a:gd name="T0" fmla="*/ 24 w 29"/>
                <a:gd name="T1" fmla="*/ 20 h 24"/>
                <a:gd name="T2" fmla="*/ 29 w 29"/>
                <a:gd name="T3" fmla="*/ 5 h 24"/>
                <a:gd name="T4" fmla="*/ 20 w 29"/>
                <a:gd name="T5" fmla="*/ 0 h 24"/>
                <a:gd name="T6" fmla="*/ 5 w 29"/>
                <a:gd name="T7" fmla="*/ 9 h 24"/>
                <a:gd name="T8" fmla="*/ 0 w 29"/>
                <a:gd name="T9" fmla="*/ 20 h 24"/>
                <a:gd name="T10" fmla="*/ 5 w 29"/>
                <a:gd name="T11" fmla="*/ 24 h 24"/>
                <a:gd name="T12" fmla="*/ 15 w 29"/>
                <a:gd name="T13" fmla="*/ 24 h 24"/>
                <a:gd name="T14" fmla="*/ 24 w 29"/>
                <a:gd name="T15" fmla="*/ 2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24">
                  <a:moveTo>
                    <a:pt x="24" y="20"/>
                  </a:moveTo>
                  <a:lnTo>
                    <a:pt x="29" y="5"/>
                  </a:lnTo>
                  <a:lnTo>
                    <a:pt x="20" y="0"/>
                  </a:lnTo>
                  <a:lnTo>
                    <a:pt x="5" y="9"/>
                  </a:lnTo>
                  <a:lnTo>
                    <a:pt x="0" y="20"/>
                  </a:lnTo>
                  <a:lnTo>
                    <a:pt x="5" y="24"/>
                  </a:lnTo>
                  <a:lnTo>
                    <a:pt x="15" y="24"/>
                  </a:lnTo>
                  <a:lnTo>
                    <a:pt x="24" y="2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4" name="Freeform 93">
              <a:extLst>
                <a:ext uri="{FF2B5EF4-FFF2-40B4-BE49-F238E27FC236}">
                  <a16:creationId xmlns:a16="http://schemas.microsoft.com/office/drawing/2014/main" id="{A29A3B40-F403-4C31-8897-E78FA89DCC39}"/>
                </a:ext>
              </a:extLst>
            </p:cNvPr>
            <p:cNvSpPr>
              <a:spLocks/>
            </p:cNvSpPr>
            <p:nvPr/>
          </p:nvSpPr>
          <p:spPr bwMode="auto">
            <a:xfrm>
              <a:off x="5403" y="3435"/>
              <a:ext cx="4" cy="7"/>
            </a:xfrm>
            <a:custGeom>
              <a:avLst/>
              <a:gdLst>
                <a:gd name="T0" fmla="*/ 14 w 14"/>
                <a:gd name="T1" fmla="*/ 13 h 19"/>
                <a:gd name="T2" fmla="*/ 14 w 14"/>
                <a:gd name="T3" fmla="*/ 0 h 19"/>
                <a:gd name="T4" fmla="*/ 5 w 14"/>
                <a:gd name="T5" fmla="*/ 0 h 19"/>
                <a:gd name="T6" fmla="*/ 0 w 14"/>
                <a:gd name="T7" fmla="*/ 13 h 19"/>
                <a:gd name="T8" fmla="*/ 5 w 14"/>
                <a:gd name="T9" fmla="*/ 19 h 19"/>
                <a:gd name="T10" fmla="*/ 14 w 14"/>
                <a:gd name="T11" fmla="*/ 1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19">
                  <a:moveTo>
                    <a:pt x="14" y="13"/>
                  </a:moveTo>
                  <a:lnTo>
                    <a:pt x="14" y="0"/>
                  </a:lnTo>
                  <a:lnTo>
                    <a:pt x="5" y="0"/>
                  </a:lnTo>
                  <a:lnTo>
                    <a:pt x="0" y="13"/>
                  </a:lnTo>
                  <a:lnTo>
                    <a:pt x="5" y="19"/>
                  </a:lnTo>
                  <a:lnTo>
                    <a:pt x="14" y="1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5" name="Freeform 94">
              <a:extLst>
                <a:ext uri="{FF2B5EF4-FFF2-40B4-BE49-F238E27FC236}">
                  <a16:creationId xmlns:a16="http://schemas.microsoft.com/office/drawing/2014/main" id="{8A770FE8-337A-4700-B045-B809B8A2EC53}"/>
                </a:ext>
              </a:extLst>
            </p:cNvPr>
            <p:cNvSpPr>
              <a:spLocks/>
            </p:cNvSpPr>
            <p:nvPr/>
          </p:nvSpPr>
          <p:spPr bwMode="auto">
            <a:xfrm>
              <a:off x="5372" y="3470"/>
              <a:ext cx="16" cy="22"/>
            </a:xfrm>
            <a:custGeom>
              <a:avLst/>
              <a:gdLst>
                <a:gd name="T0" fmla="*/ 43 w 48"/>
                <a:gd name="T1" fmla="*/ 15 h 67"/>
                <a:gd name="T2" fmla="*/ 33 w 48"/>
                <a:gd name="T3" fmla="*/ 0 h 67"/>
                <a:gd name="T4" fmla="*/ 15 w 48"/>
                <a:gd name="T5" fmla="*/ 0 h 67"/>
                <a:gd name="T6" fmla="*/ 5 w 48"/>
                <a:gd name="T7" fmla="*/ 9 h 67"/>
                <a:gd name="T8" fmla="*/ 0 w 48"/>
                <a:gd name="T9" fmla="*/ 38 h 67"/>
                <a:gd name="T10" fmla="*/ 9 w 48"/>
                <a:gd name="T11" fmla="*/ 48 h 67"/>
                <a:gd name="T12" fmla="*/ 24 w 48"/>
                <a:gd name="T13" fmla="*/ 53 h 67"/>
                <a:gd name="T14" fmla="*/ 29 w 48"/>
                <a:gd name="T15" fmla="*/ 67 h 67"/>
                <a:gd name="T16" fmla="*/ 38 w 48"/>
                <a:gd name="T17" fmla="*/ 67 h 67"/>
                <a:gd name="T18" fmla="*/ 43 w 48"/>
                <a:gd name="T19" fmla="*/ 57 h 67"/>
                <a:gd name="T20" fmla="*/ 38 w 48"/>
                <a:gd name="T21" fmla="*/ 38 h 67"/>
                <a:gd name="T22" fmla="*/ 48 w 48"/>
                <a:gd name="T23" fmla="*/ 33 h 67"/>
                <a:gd name="T24" fmla="*/ 48 w 48"/>
                <a:gd name="T25" fmla="*/ 29 h 67"/>
                <a:gd name="T26" fmla="*/ 43 w 48"/>
                <a:gd name="T27" fmla="*/ 24 h 67"/>
                <a:gd name="T28" fmla="*/ 43 w 48"/>
                <a:gd name="T29" fmla="*/ 15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8" h="67">
                  <a:moveTo>
                    <a:pt x="43" y="15"/>
                  </a:moveTo>
                  <a:lnTo>
                    <a:pt x="33" y="0"/>
                  </a:lnTo>
                  <a:lnTo>
                    <a:pt x="15" y="0"/>
                  </a:lnTo>
                  <a:lnTo>
                    <a:pt x="5" y="9"/>
                  </a:lnTo>
                  <a:lnTo>
                    <a:pt x="0" y="38"/>
                  </a:lnTo>
                  <a:lnTo>
                    <a:pt x="9" y="48"/>
                  </a:lnTo>
                  <a:lnTo>
                    <a:pt x="24" y="53"/>
                  </a:lnTo>
                  <a:lnTo>
                    <a:pt x="29" y="67"/>
                  </a:lnTo>
                  <a:lnTo>
                    <a:pt x="38" y="67"/>
                  </a:lnTo>
                  <a:lnTo>
                    <a:pt x="43" y="57"/>
                  </a:lnTo>
                  <a:lnTo>
                    <a:pt x="38" y="38"/>
                  </a:lnTo>
                  <a:lnTo>
                    <a:pt x="48" y="33"/>
                  </a:lnTo>
                  <a:lnTo>
                    <a:pt x="48" y="29"/>
                  </a:lnTo>
                  <a:lnTo>
                    <a:pt x="43" y="24"/>
                  </a:lnTo>
                  <a:lnTo>
                    <a:pt x="43" y="1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6" name="Freeform 95">
              <a:extLst>
                <a:ext uri="{FF2B5EF4-FFF2-40B4-BE49-F238E27FC236}">
                  <a16:creationId xmlns:a16="http://schemas.microsoft.com/office/drawing/2014/main" id="{D0D8C595-E0FE-4427-9607-7678D605C377}"/>
                </a:ext>
              </a:extLst>
            </p:cNvPr>
            <p:cNvSpPr>
              <a:spLocks/>
            </p:cNvSpPr>
            <p:nvPr/>
          </p:nvSpPr>
          <p:spPr bwMode="auto">
            <a:xfrm>
              <a:off x="5349" y="3454"/>
              <a:ext cx="17" cy="15"/>
            </a:xfrm>
            <a:custGeom>
              <a:avLst/>
              <a:gdLst>
                <a:gd name="T0" fmla="*/ 47 w 52"/>
                <a:gd name="T1" fmla="*/ 4 h 43"/>
                <a:gd name="T2" fmla="*/ 43 w 52"/>
                <a:gd name="T3" fmla="*/ 0 h 43"/>
                <a:gd name="T4" fmla="*/ 33 w 52"/>
                <a:gd name="T5" fmla="*/ 4 h 43"/>
                <a:gd name="T6" fmla="*/ 4 w 52"/>
                <a:gd name="T7" fmla="*/ 4 h 43"/>
                <a:gd name="T8" fmla="*/ 0 w 52"/>
                <a:gd name="T9" fmla="*/ 23 h 43"/>
                <a:gd name="T10" fmla="*/ 4 w 52"/>
                <a:gd name="T11" fmla="*/ 28 h 43"/>
                <a:gd name="T12" fmla="*/ 24 w 52"/>
                <a:gd name="T13" fmla="*/ 32 h 43"/>
                <a:gd name="T14" fmla="*/ 43 w 52"/>
                <a:gd name="T15" fmla="*/ 43 h 43"/>
                <a:gd name="T16" fmla="*/ 47 w 52"/>
                <a:gd name="T17" fmla="*/ 38 h 43"/>
                <a:gd name="T18" fmla="*/ 47 w 52"/>
                <a:gd name="T19" fmla="*/ 28 h 43"/>
                <a:gd name="T20" fmla="*/ 52 w 52"/>
                <a:gd name="T21" fmla="*/ 19 h 43"/>
                <a:gd name="T22" fmla="*/ 47 w 52"/>
                <a:gd name="T23" fmla="*/ 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2" h="43">
                  <a:moveTo>
                    <a:pt x="47" y="4"/>
                  </a:moveTo>
                  <a:lnTo>
                    <a:pt x="43" y="0"/>
                  </a:lnTo>
                  <a:lnTo>
                    <a:pt x="33" y="4"/>
                  </a:lnTo>
                  <a:lnTo>
                    <a:pt x="4" y="4"/>
                  </a:lnTo>
                  <a:lnTo>
                    <a:pt x="0" y="23"/>
                  </a:lnTo>
                  <a:lnTo>
                    <a:pt x="4" y="28"/>
                  </a:lnTo>
                  <a:lnTo>
                    <a:pt x="24" y="32"/>
                  </a:lnTo>
                  <a:lnTo>
                    <a:pt x="43" y="43"/>
                  </a:lnTo>
                  <a:lnTo>
                    <a:pt x="47" y="38"/>
                  </a:lnTo>
                  <a:lnTo>
                    <a:pt x="47" y="28"/>
                  </a:lnTo>
                  <a:lnTo>
                    <a:pt x="52" y="19"/>
                  </a:lnTo>
                  <a:lnTo>
                    <a:pt x="47" y="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7" name="Freeform 96">
              <a:extLst>
                <a:ext uri="{FF2B5EF4-FFF2-40B4-BE49-F238E27FC236}">
                  <a16:creationId xmlns:a16="http://schemas.microsoft.com/office/drawing/2014/main" id="{53A6BB8A-2D64-4E90-BD38-11C5C3897DD7}"/>
                </a:ext>
              </a:extLst>
            </p:cNvPr>
            <p:cNvSpPr>
              <a:spLocks/>
            </p:cNvSpPr>
            <p:nvPr/>
          </p:nvSpPr>
          <p:spPr bwMode="auto">
            <a:xfrm>
              <a:off x="5382" y="3494"/>
              <a:ext cx="16" cy="17"/>
            </a:xfrm>
            <a:custGeom>
              <a:avLst/>
              <a:gdLst>
                <a:gd name="T0" fmla="*/ 38 w 47"/>
                <a:gd name="T1" fmla="*/ 37 h 52"/>
                <a:gd name="T2" fmla="*/ 38 w 47"/>
                <a:gd name="T3" fmla="*/ 28 h 52"/>
                <a:gd name="T4" fmla="*/ 28 w 47"/>
                <a:gd name="T5" fmla="*/ 19 h 52"/>
                <a:gd name="T6" fmla="*/ 24 w 47"/>
                <a:gd name="T7" fmla="*/ 19 h 52"/>
                <a:gd name="T8" fmla="*/ 19 w 47"/>
                <a:gd name="T9" fmla="*/ 13 h 52"/>
                <a:gd name="T10" fmla="*/ 14 w 47"/>
                <a:gd name="T11" fmla="*/ 13 h 52"/>
                <a:gd name="T12" fmla="*/ 19 w 47"/>
                <a:gd name="T13" fmla="*/ 4 h 52"/>
                <a:gd name="T14" fmla="*/ 14 w 47"/>
                <a:gd name="T15" fmla="*/ 0 h 52"/>
                <a:gd name="T16" fmla="*/ 9 w 47"/>
                <a:gd name="T17" fmla="*/ 9 h 52"/>
                <a:gd name="T18" fmla="*/ 0 w 47"/>
                <a:gd name="T19" fmla="*/ 19 h 52"/>
                <a:gd name="T20" fmla="*/ 0 w 47"/>
                <a:gd name="T21" fmla="*/ 24 h 52"/>
                <a:gd name="T22" fmla="*/ 4 w 47"/>
                <a:gd name="T23" fmla="*/ 33 h 52"/>
                <a:gd name="T24" fmla="*/ 24 w 47"/>
                <a:gd name="T25" fmla="*/ 52 h 52"/>
                <a:gd name="T26" fmla="*/ 38 w 47"/>
                <a:gd name="T27" fmla="*/ 52 h 52"/>
                <a:gd name="T28" fmla="*/ 47 w 47"/>
                <a:gd name="T29" fmla="*/ 48 h 52"/>
                <a:gd name="T30" fmla="*/ 38 w 47"/>
                <a:gd name="T31" fmla="*/ 37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7" h="52">
                  <a:moveTo>
                    <a:pt x="38" y="37"/>
                  </a:moveTo>
                  <a:lnTo>
                    <a:pt x="38" y="28"/>
                  </a:lnTo>
                  <a:lnTo>
                    <a:pt x="28" y="19"/>
                  </a:lnTo>
                  <a:lnTo>
                    <a:pt x="24" y="19"/>
                  </a:lnTo>
                  <a:lnTo>
                    <a:pt x="19" y="13"/>
                  </a:lnTo>
                  <a:lnTo>
                    <a:pt x="14" y="13"/>
                  </a:lnTo>
                  <a:lnTo>
                    <a:pt x="19" y="4"/>
                  </a:lnTo>
                  <a:lnTo>
                    <a:pt x="14" y="0"/>
                  </a:lnTo>
                  <a:lnTo>
                    <a:pt x="9" y="9"/>
                  </a:lnTo>
                  <a:lnTo>
                    <a:pt x="0" y="19"/>
                  </a:lnTo>
                  <a:lnTo>
                    <a:pt x="0" y="24"/>
                  </a:lnTo>
                  <a:lnTo>
                    <a:pt x="4" y="33"/>
                  </a:lnTo>
                  <a:lnTo>
                    <a:pt x="24" y="52"/>
                  </a:lnTo>
                  <a:lnTo>
                    <a:pt x="38" y="52"/>
                  </a:lnTo>
                  <a:lnTo>
                    <a:pt x="47" y="48"/>
                  </a:lnTo>
                  <a:lnTo>
                    <a:pt x="38" y="37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8" name="Freeform 97">
              <a:extLst>
                <a:ext uri="{FF2B5EF4-FFF2-40B4-BE49-F238E27FC236}">
                  <a16:creationId xmlns:a16="http://schemas.microsoft.com/office/drawing/2014/main" id="{7DF91625-547F-4E5C-8365-7FE917B7E9BA}"/>
                </a:ext>
              </a:extLst>
            </p:cNvPr>
            <p:cNvSpPr>
              <a:spLocks/>
            </p:cNvSpPr>
            <p:nvPr/>
          </p:nvSpPr>
          <p:spPr bwMode="auto">
            <a:xfrm>
              <a:off x="5250" y="3469"/>
              <a:ext cx="7" cy="6"/>
            </a:xfrm>
            <a:custGeom>
              <a:avLst/>
              <a:gdLst>
                <a:gd name="T0" fmla="*/ 5 w 20"/>
                <a:gd name="T1" fmla="*/ 0 h 19"/>
                <a:gd name="T2" fmla="*/ 0 w 20"/>
                <a:gd name="T3" fmla="*/ 13 h 19"/>
                <a:gd name="T4" fmla="*/ 0 w 20"/>
                <a:gd name="T5" fmla="*/ 19 h 19"/>
                <a:gd name="T6" fmla="*/ 15 w 20"/>
                <a:gd name="T7" fmla="*/ 19 h 19"/>
                <a:gd name="T8" fmla="*/ 20 w 20"/>
                <a:gd name="T9" fmla="*/ 4 h 19"/>
                <a:gd name="T10" fmla="*/ 5 w 20"/>
                <a:gd name="T11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" h="19">
                  <a:moveTo>
                    <a:pt x="5" y="0"/>
                  </a:moveTo>
                  <a:lnTo>
                    <a:pt x="0" y="13"/>
                  </a:lnTo>
                  <a:lnTo>
                    <a:pt x="0" y="19"/>
                  </a:lnTo>
                  <a:lnTo>
                    <a:pt x="15" y="19"/>
                  </a:lnTo>
                  <a:lnTo>
                    <a:pt x="20" y="4"/>
                  </a:lnTo>
                  <a:lnTo>
                    <a:pt x="5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9" name="Freeform 98">
              <a:extLst>
                <a:ext uri="{FF2B5EF4-FFF2-40B4-BE49-F238E27FC236}">
                  <a16:creationId xmlns:a16="http://schemas.microsoft.com/office/drawing/2014/main" id="{0C27511F-2F2C-41D9-8C16-2369E8D74F88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3" y="3457"/>
              <a:ext cx="10" cy="8"/>
            </a:xfrm>
            <a:custGeom>
              <a:avLst/>
              <a:gdLst>
                <a:gd name="T0" fmla="*/ 24 w 29"/>
                <a:gd name="T1" fmla="*/ 5 h 23"/>
                <a:gd name="T2" fmla="*/ 10 w 29"/>
                <a:gd name="T3" fmla="*/ 0 h 23"/>
                <a:gd name="T4" fmla="*/ 0 w 29"/>
                <a:gd name="T5" fmla="*/ 10 h 23"/>
                <a:gd name="T6" fmla="*/ 10 w 29"/>
                <a:gd name="T7" fmla="*/ 23 h 23"/>
                <a:gd name="T8" fmla="*/ 29 w 29"/>
                <a:gd name="T9" fmla="*/ 23 h 23"/>
                <a:gd name="T10" fmla="*/ 29 w 29"/>
                <a:gd name="T11" fmla="*/ 10 h 23"/>
                <a:gd name="T12" fmla="*/ 24 w 29"/>
                <a:gd name="T13" fmla="*/ 5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3">
                  <a:moveTo>
                    <a:pt x="24" y="5"/>
                  </a:moveTo>
                  <a:lnTo>
                    <a:pt x="10" y="0"/>
                  </a:lnTo>
                  <a:lnTo>
                    <a:pt x="0" y="10"/>
                  </a:lnTo>
                  <a:lnTo>
                    <a:pt x="10" y="23"/>
                  </a:lnTo>
                  <a:lnTo>
                    <a:pt x="29" y="23"/>
                  </a:lnTo>
                  <a:lnTo>
                    <a:pt x="29" y="10"/>
                  </a:lnTo>
                  <a:lnTo>
                    <a:pt x="24" y="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0" name="Freeform 99">
              <a:extLst>
                <a:ext uri="{FF2B5EF4-FFF2-40B4-BE49-F238E27FC236}">
                  <a16:creationId xmlns:a16="http://schemas.microsoft.com/office/drawing/2014/main" id="{074787D3-C0A7-445D-BADC-8F833149D448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2" y="4211"/>
              <a:ext cx="8" cy="5"/>
            </a:xfrm>
            <a:custGeom>
              <a:avLst/>
              <a:gdLst>
                <a:gd name="T0" fmla="*/ 19 w 24"/>
                <a:gd name="T1" fmla="*/ 0 h 15"/>
                <a:gd name="T2" fmla="*/ 10 w 24"/>
                <a:gd name="T3" fmla="*/ 0 h 15"/>
                <a:gd name="T4" fmla="*/ 0 w 24"/>
                <a:gd name="T5" fmla="*/ 4 h 15"/>
                <a:gd name="T6" fmla="*/ 10 w 24"/>
                <a:gd name="T7" fmla="*/ 15 h 15"/>
                <a:gd name="T8" fmla="*/ 24 w 24"/>
                <a:gd name="T9" fmla="*/ 15 h 15"/>
                <a:gd name="T10" fmla="*/ 24 w 24"/>
                <a:gd name="T11" fmla="*/ 9 h 15"/>
                <a:gd name="T12" fmla="*/ 19 w 24"/>
                <a:gd name="T13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5">
                  <a:moveTo>
                    <a:pt x="19" y="0"/>
                  </a:moveTo>
                  <a:lnTo>
                    <a:pt x="10" y="0"/>
                  </a:lnTo>
                  <a:lnTo>
                    <a:pt x="0" y="4"/>
                  </a:lnTo>
                  <a:lnTo>
                    <a:pt x="10" y="15"/>
                  </a:lnTo>
                  <a:lnTo>
                    <a:pt x="24" y="15"/>
                  </a:lnTo>
                  <a:lnTo>
                    <a:pt x="24" y="9"/>
                  </a:lnTo>
                  <a:lnTo>
                    <a:pt x="1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1" name="Freeform 100">
              <a:extLst>
                <a:ext uri="{FF2B5EF4-FFF2-40B4-BE49-F238E27FC236}">
                  <a16:creationId xmlns:a16="http://schemas.microsoft.com/office/drawing/2014/main" id="{3A147D6B-BF65-4EDD-9435-FF0B9EEB7D4D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0" y="4308"/>
              <a:ext cx="26" cy="8"/>
            </a:xfrm>
            <a:custGeom>
              <a:avLst/>
              <a:gdLst>
                <a:gd name="T0" fmla="*/ 0 w 76"/>
                <a:gd name="T1" fmla="*/ 4 h 24"/>
                <a:gd name="T2" fmla="*/ 9 w 76"/>
                <a:gd name="T3" fmla="*/ 9 h 24"/>
                <a:gd name="T4" fmla="*/ 33 w 76"/>
                <a:gd name="T5" fmla="*/ 13 h 24"/>
                <a:gd name="T6" fmla="*/ 38 w 76"/>
                <a:gd name="T7" fmla="*/ 13 h 24"/>
                <a:gd name="T8" fmla="*/ 57 w 76"/>
                <a:gd name="T9" fmla="*/ 24 h 24"/>
                <a:gd name="T10" fmla="*/ 76 w 76"/>
                <a:gd name="T11" fmla="*/ 24 h 24"/>
                <a:gd name="T12" fmla="*/ 76 w 76"/>
                <a:gd name="T13" fmla="*/ 18 h 24"/>
                <a:gd name="T14" fmla="*/ 72 w 76"/>
                <a:gd name="T15" fmla="*/ 9 h 24"/>
                <a:gd name="T16" fmla="*/ 76 w 76"/>
                <a:gd name="T17" fmla="*/ 4 h 24"/>
                <a:gd name="T18" fmla="*/ 57 w 76"/>
                <a:gd name="T19" fmla="*/ 0 h 24"/>
                <a:gd name="T20" fmla="*/ 53 w 76"/>
                <a:gd name="T21" fmla="*/ 4 h 24"/>
                <a:gd name="T22" fmla="*/ 43 w 76"/>
                <a:gd name="T23" fmla="*/ 0 h 24"/>
                <a:gd name="T24" fmla="*/ 9 w 76"/>
                <a:gd name="T25" fmla="*/ 0 h 24"/>
                <a:gd name="T26" fmla="*/ 0 w 76"/>
                <a:gd name="T27" fmla="*/ 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" h="24">
                  <a:moveTo>
                    <a:pt x="0" y="4"/>
                  </a:moveTo>
                  <a:lnTo>
                    <a:pt x="9" y="9"/>
                  </a:lnTo>
                  <a:lnTo>
                    <a:pt x="33" y="13"/>
                  </a:lnTo>
                  <a:lnTo>
                    <a:pt x="38" y="13"/>
                  </a:lnTo>
                  <a:lnTo>
                    <a:pt x="57" y="24"/>
                  </a:lnTo>
                  <a:lnTo>
                    <a:pt x="76" y="24"/>
                  </a:lnTo>
                  <a:lnTo>
                    <a:pt x="76" y="18"/>
                  </a:lnTo>
                  <a:lnTo>
                    <a:pt x="72" y="9"/>
                  </a:lnTo>
                  <a:lnTo>
                    <a:pt x="76" y="4"/>
                  </a:lnTo>
                  <a:lnTo>
                    <a:pt x="57" y="0"/>
                  </a:lnTo>
                  <a:lnTo>
                    <a:pt x="53" y="4"/>
                  </a:lnTo>
                  <a:lnTo>
                    <a:pt x="43" y="0"/>
                  </a:lnTo>
                  <a:lnTo>
                    <a:pt x="9" y="0"/>
                  </a:lnTo>
                  <a:lnTo>
                    <a:pt x="0" y="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2" name="Freeform 101">
              <a:extLst>
                <a:ext uri="{FF2B5EF4-FFF2-40B4-BE49-F238E27FC236}">
                  <a16:creationId xmlns:a16="http://schemas.microsoft.com/office/drawing/2014/main" id="{25107061-D506-401F-95A9-4BE85BDE3A3A}"/>
                </a:ext>
              </a:extLst>
            </p:cNvPr>
            <p:cNvSpPr>
              <a:spLocks/>
            </p:cNvSpPr>
            <p:nvPr/>
          </p:nvSpPr>
          <p:spPr bwMode="auto">
            <a:xfrm>
              <a:off x="4818" y="3634"/>
              <a:ext cx="7" cy="9"/>
            </a:xfrm>
            <a:custGeom>
              <a:avLst/>
              <a:gdLst>
                <a:gd name="T0" fmla="*/ 19 w 19"/>
                <a:gd name="T1" fmla="*/ 18 h 29"/>
                <a:gd name="T2" fmla="*/ 15 w 19"/>
                <a:gd name="T3" fmla="*/ 14 h 29"/>
                <a:gd name="T4" fmla="*/ 6 w 19"/>
                <a:gd name="T5" fmla="*/ 0 h 29"/>
                <a:gd name="T6" fmla="*/ 0 w 19"/>
                <a:gd name="T7" fmla="*/ 9 h 29"/>
                <a:gd name="T8" fmla="*/ 0 w 19"/>
                <a:gd name="T9" fmla="*/ 14 h 29"/>
                <a:gd name="T10" fmla="*/ 6 w 19"/>
                <a:gd name="T11" fmla="*/ 29 h 29"/>
                <a:gd name="T12" fmla="*/ 10 w 19"/>
                <a:gd name="T13" fmla="*/ 29 h 29"/>
                <a:gd name="T14" fmla="*/ 19 w 19"/>
                <a:gd name="T15" fmla="*/ 18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9">
                  <a:moveTo>
                    <a:pt x="19" y="18"/>
                  </a:moveTo>
                  <a:lnTo>
                    <a:pt x="15" y="14"/>
                  </a:lnTo>
                  <a:lnTo>
                    <a:pt x="6" y="0"/>
                  </a:lnTo>
                  <a:lnTo>
                    <a:pt x="0" y="9"/>
                  </a:lnTo>
                  <a:lnTo>
                    <a:pt x="0" y="14"/>
                  </a:lnTo>
                  <a:lnTo>
                    <a:pt x="6" y="29"/>
                  </a:lnTo>
                  <a:lnTo>
                    <a:pt x="10" y="29"/>
                  </a:lnTo>
                  <a:lnTo>
                    <a:pt x="19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3" name="Freeform 102">
              <a:extLst>
                <a:ext uri="{FF2B5EF4-FFF2-40B4-BE49-F238E27FC236}">
                  <a16:creationId xmlns:a16="http://schemas.microsoft.com/office/drawing/2014/main" id="{22ADF39E-44C8-48EF-96DF-850A3542E843}"/>
                </a:ext>
              </a:extLst>
            </p:cNvPr>
            <p:cNvSpPr>
              <a:spLocks/>
            </p:cNvSpPr>
            <p:nvPr/>
          </p:nvSpPr>
          <p:spPr bwMode="auto">
            <a:xfrm>
              <a:off x="4807" y="3653"/>
              <a:ext cx="23" cy="12"/>
            </a:xfrm>
            <a:custGeom>
              <a:avLst/>
              <a:gdLst>
                <a:gd name="T0" fmla="*/ 9 w 67"/>
                <a:gd name="T1" fmla="*/ 4 h 37"/>
                <a:gd name="T2" fmla="*/ 5 w 67"/>
                <a:gd name="T3" fmla="*/ 4 h 37"/>
                <a:gd name="T4" fmla="*/ 0 w 67"/>
                <a:gd name="T5" fmla="*/ 14 h 37"/>
                <a:gd name="T6" fmla="*/ 9 w 67"/>
                <a:gd name="T7" fmla="*/ 24 h 37"/>
                <a:gd name="T8" fmla="*/ 9 w 67"/>
                <a:gd name="T9" fmla="*/ 28 h 37"/>
                <a:gd name="T10" fmla="*/ 28 w 67"/>
                <a:gd name="T11" fmla="*/ 24 h 37"/>
                <a:gd name="T12" fmla="*/ 43 w 67"/>
                <a:gd name="T13" fmla="*/ 24 h 37"/>
                <a:gd name="T14" fmla="*/ 57 w 67"/>
                <a:gd name="T15" fmla="*/ 37 h 37"/>
                <a:gd name="T16" fmla="*/ 62 w 67"/>
                <a:gd name="T17" fmla="*/ 33 h 37"/>
                <a:gd name="T18" fmla="*/ 67 w 67"/>
                <a:gd name="T19" fmla="*/ 24 h 37"/>
                <a:gd name="T20" fmla="*/ 57 w 67"/>
                <a:gd name="T21" fmla="*/ 19 h 37"/>
                <a:gd name="T22" fmla="*/ 48 w 67"/>
                <a:gd name="T23" fmla="*/ 9 h 37"/>
                <a:gd name="T24" fmla="*/ 33 w 67"/>
                <a:gd name="T25" fmla="*/ 14 h 37"/>
                <a:gd name="T26" fmla="*/ 24 w 67"/>
                <a:gd name="T27" fmla="*/ 0 h 37"/>
                <a:gd name="T28" fmla="*/ 9 w 67"/>
                <a:gd name="T29" fmla="*/ 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7" h="37">
                  <a:moveTo>
                    <a:pt x="9" y="4"/>
                  </a:moveTo>
                  <a:lnTo>
                    <a:pt x="5" y="4"/>
                  </a:lnTo>
                  <a:lnTo>
                    <a:pt x="0" y="14"/>
                  </a:lnTo>
                  <a:lnTo>
                    <a:pt x="9" y="24"/>
                  </a:lnTo>
                  <a:lnTo>
                    <a:pt x="9" y="28"/>
                  </a:lnTo>
                  <a:lnTo>
                    <a:pt x="28" y="24"/>
                  </a:lnTo>
                  <a:lnTo>
                    <a:pt x="43" y="24"/>
                  </a:lnTo>
                  <a:lnTo>
                    <a:pt x="57" y="37"/>
                  </a:lnTo>
                  <a:lnTo>
                    <a:pt x="62" y="33"/>
                  </a:lnTo>
                  <a:lnTo>
                    <a:pt x="67" y="24"/>
                  </a:lnTo>
                  <a:lnTo>
                    <a:pt x="57" y="19"/>
                  </a:lnTo>
                  <a:lnTo>
                    <a:pt x="48" y="9"/>
                  </a:lnTo>
                  <a:lnTo>
                    <a:pt x="33" y="14"/>
                  </a:lnTo>
                  <a:lnTo>
                    <a:pt x="24" y="0"/>
                  </a:lnTo>
                  <a:lnTo>
                    <a:pt x="9" y="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4" name="Freeform 103">
              <a:extLst>
                <a:ext uri="{FF2B5EF4-FFF2-40B4-BE49-F238E27FC236}">
                  <a16:creationId xmlns:a16="http://schemas.microsoft.com/office/drawing/2014/main" id="{32F02330-0413-40C9-A482-7113FB6E5498}"/>
                </a:ext>
              </a:extLst>
            </p:cNvPr>
            <p:cNvSpPr>
              <a:spLocks/>
            </p:cNvSpPr>
            <p:nvPr/>
          </p:nvSpPr>
          <p:spPr bwMode="auto">
            <a:xfrm>
              <a:off x="3958" y="3342"/>
              <a:ext cx="26" cy="39"/>
            </a:xfrm>
            <a:custGeom>
              <a:avLst/>
              <a:gdLst>
                <a:gd name="T0" fmla="*/ 23 w 76"/>
                <a:gd name="T1" fmla="*/ 5 h 118"/>
                <a:gd name="T2" fmla="*/ 10 w 76"/>
                <a:gd name="T3" fmla="*/ 0 h 118"/>
                <a:gd name="T4" fmla="*/ 0 w 76"/>
                <a:gd name="T5" fmla="*/ 9 h 118"/>
                <a:gd name="T6" fmla="*/ 0 w 76"/>
                <a:gd name="T7" fmla="*/ 33 h 118"/>
                <a:gd name="T8" fmla="*/ 4 w 76"/>
                <a:gd name="T9" fmla="*/ 61 h 118"/>
                <a:gd name="T10" fmla="*/ 34 w 76"/>
                <a:gd name="T11" fmla="*/ 118 h 118"/>
                <a:gd name="T12" fmla="*/ 52 w 76"/>
                <a:gd name="T13" fmla="*/ 118 h 118"/>
                <a:gd name="T14" fmla="*/ 76 w 76"/>
                <a:gd name="T15" fmla="*/ 47 h 118"/>
                <a:gd name="T16" fmla="*/ 67 w 76"/>
                <a:gd name="T17" fmla="*/ 23 h 118"/>
                <a:gd name="T18" fmla="*/ 47 w 76"/>
                <a:gd name="T19" fmla="*/ 5 h 118"/>
                <a:gd name="T20" fmla="*/ 23 w 76"/>
                <a:gd name="T21" fmla="*/ 5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6" h="118">
                  <a:moveTo>
                    <a:pt x="23" y="5"/>
                  </a:moveTo>
                  <a:lnTo>
                    <a:pt x="10" y="0"/>
                  </a:lnTo>
                  <a:lnTo>
                    <a:pt x="0" y="9"/>
                  </a:lnTo>
                  <a:lnTo>
                    <a:pt x="0" y="33"/>
                  </a:lnTo>
                  <a:lnTo>
                    <a:pt x="4" y="61"/>
                  </a:lnTo>
                  <a:lnTo>
                    <a:pt x="34" y="118"/>
                  </a:lnTo>
                  <a:lnTo>
                    <a:pt x="52" y="118"/>
                  </a:lnTo>
                  <a:lnTo>
                    <a:pt x="76" y="47"/>
                  </a:lnTo>
                  <a:lnTo>
                    <a:pt x="67" y="23"/>
                  </a:lnTo>
                  <a:lnTo>
                    <a:pt x="47" y="5"/>
                  </a:lnTo>
                  <a:lnTo>
                    <a:pt x="23" y="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5" name="Freeform 104">
              <a:extLst>
                <a:ext uri="{FF2B5EF4-FFF2-40B4-BE49-F238E27FC236}">
                  <a16:creationId xmlns:a16="http://schemas.microsoft.com/office/drawing/2014/main" id="{29D2E83A-E6BF-4074-8A4A-E1A985E98E1F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9" y="3956"/>
              <a:ext cx="29" cy="28"/>
            </a:xfrm>
            <a:custGeom>
              <a:avLst/>
              <a:gdLst>
                <a:gd name="T0" fmla="*/ 5 w 86"/>
                <a:gd name="T1" fmla="*/ 10 h 86"/>
                <a:gd name="T2" fmla="*/ 0 w 86"/>
                <a:gd name="T3" fmla="*/ 24 h 86"/>
                <a:gd name="T4" fmla="*/ 0 w 86"/>
                <a:gd name="T5" fmla="*/ 34 h 86"/>
                <a:gd name="T6" fmla="*/ 20 w 86"/>
                <a:gd name="T7" fmla="*/ 48 h 86"/>
                <a:gd name="T8" fmla="*/ 24 w 86"/>
                <a:gd name="T9" fmla="*/ 58 h 86"/>
                <a:gd name="T10" fmla="*/ 33 w 86"/>
                <a:gd name="T11" fmla="*/ 62 h 86"/>
                <a:gd name="T12" fmla="*/ 38 w 86"/>
                <a:gd name="T13" fmla="*/ 76 h 86"/>
                <a:gd name="T14" fmla="*/ 48 w 86"/>
                <a:gd name="T15" fmla="*/ 86 h 86"/>
                <a:gd name="T16" fmla="*/ 68 w 86"/>
                <a:gd name="T17" fmla="*/ 86 h 86"/>
                <a:gd name="T18" fmla="*/ 81 w 86"/>
                <a:gd name="T19" fmla="*/ 72 h 86"/>
                <a:gd name="T20" fmla="*/ 86 w 86"/>
                <a:gd name="T21" fmla="*/ 62 h 86"/>
                <a:gd name="T22" fmla="*/ 86 w 86"/>
                <a:gd name="T23" fmla="*/ 34 h 86"/>
                <a:gd name="T24" fmla="*/ 68 w 86"/>
                <a:gd name="T25" fmla="*/ 24 h 86"/>
                <a:gd name="T26" fmla="*/ 57 w 86"/>
                <a:gd name="T27" fmla="*/ 15 h 86"/>
                <a:gd name="T28" fmla="*/ 53 w 86"/>
                <a:gd name="T29" fmla="*/ 15 h 86"/>
                <a:gd name="T30" fmla="*/ 38 w 86"/>
                <a:gd name="T31" fmla="*/ 10 h 86"/>
                <a:gd name="T32" fmla="*/ 20 w 86"/>
                <a:gd name="T33" fmla="*/ 0 h 86"/>
                <a:gd name="T34" fmla="*/ 5 w 86"/>
                <a:gd name="T35" fmla="*/ 1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6" h="86">
                  <a:moveTo>
                    <a:pt x="5" y="10"/>
                  </a:moveTo>
                  <a:lnTo>
                    <a:pt x="0" y="24"/>
                  </a:lnTo>
                  <a:lnTo>
                    <a:pt x="0" y="34"/>
                  </a:lnTo>
                  <a:lnTo>
                    <a:pt x="20" y="48"/>
                  </a:lnTo>
                  <a:lnTo>
                    <a:pt x="24" y="58"/>
                  </a:lnTo>
                  <a:lnTo>
                    <a:pt x="33" y="62"/>
                  </a:lnTo>
                  <a:lnTo>
                    <a:pt x="38" y="76"/>
                  </a:lnTo>
                  <a:lnTo>
                    <a:pt x="48" y="86"/>
                  </a:lnTo>
                  <a:lnTo>
                    <a:pt x="68" y="86"/>
                  </a:lnTo>
                  <a:lnTo>
                    <a:pt x="81" y="72"/>
                  </a:lnTo>
                  <a:lnTo>
                    <a:pt x="86" y="62"/>
                  </a:lnTo>
                  <a:lnTo>
                    <a:pt x="86" y="34"/>
                  </a:lnTo>
                  <a:lnTo>
                    <a:pt x="68" y="24"/>
                  </a:lnTo>
                  <a:lnTo>
                    <a:pt x="57" y="15"/>
                  </a:lnTo>
                  <a:lnTo>
                    <a:pt x="53" y="15"/>
                  </a:lnTo>
                  <a:lnTo>
                    <a:pt x="38" y="10"/>
                  </a:lnTo>
                  <a:lnTo>
                    <a:pt x="20" y="0"/>
                  </a:lnTo>
                  <a:lnTo>
                    <a:pt x="5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6" name="Freeform 105">
              <a:extLst>
                <a:ext uri="{FF2B5EF4-FFF2-40B4-BE49-F238E27FC236}">
                  <a16:creationId xmlns:a16="http://schemas.microsoft.com/office/drawing/2014/main" id="{1780D377-1FE6-402A-8ACD-93BB173A5C25}"/>
                </a:ext>
              </a:extLst>
            </p:cNvPr>
            <p:cNvSpPr>
              <a:spLocks/>
            </p:cNvSpPr>
            <p:nvPr/>
          </p:nvSpPr>
          <p:spPr bwMode="auto">
            <a:xfrm>
              <a:off x="4844" y="3522"/>
              <a:ext cx="689" cy="453"/>
            </a:xfrm>
            <a:custGeom>
              <a:avLst/>
              <a:gdLst>
                <a:gd name="T0" fmla="*/ 1924 w 2067"/>
                <a:gd name="T1" fmla="*/ 58 h 1358"/>
                <a:gd name="T2" fmla="*/ 1819 w 2067"/>
                <a:gd name="T3" fmla="*/ 48 h 1358"/>
                <a:gd name="T4" fmla="*/ 1734 w 2067"/>
                <a:gd name="T5" fmla="*/ 158 h 1358"/>
                <a:gd name="T6" fmla="*/ 1648 w 2067"/>
                <a:gd name="T7" fmla="*/ 143 h 1358"/>
                <a:gd name="T8" fmla="*/ 1501 w 2067"/>
                <a:gd name="T9" fmla="*/ 148 h 1358"/>
                <a:gd name="T10" fmla="*/ 1301 w 2067"/>
                <a:gd name="T11" fmla="*/ 258 h 1358"/>
                <a:gd name="T12" fmla="*/ 1134 w 2067"/>
                <a:gd name="T13" fmla="*/ 282 h 1358"/>
                <a:gd name="T14" fmla="*/ 1062 w 2067"/>
                <a:gd name="T15" fmla="*/ 286 h 1358"/>
                <a:gd name="T16" fmla="*/ 930 w 2067"/>
                <a:gd name="T17" fmla="*/ 319 h 1358"/>
                <a:gd name="T18" fmla="*/ 834 w 2067"/>
                <a:gd name="T19" fmla="*/ 334 h 1358"/>
                <a:gd name="T20" fmla="*/ 710 w 2067"/>
                <a:gd name="T21" fmla="*/ 228 h 1358"/>
                <a:gd name="T22" fmla="*/ 658 w 2067"/>
                <a:gd name="T23" fmla="*/ 243 h 1358"/>
                <a:gd name="T24" fmla="*/ 606 w 2067"/>
                <a:gd name="T25" fmla="*/ 200 h 1358"/>
                <a:gd name="T26" fmla="*/ 563 w 2067"/>
                <a:gd name="T27" fmla="*/ 148 h 1358"/>
                <a:gd name="T28" fmla="*/ 510 w 2067"/>
                <a:gd name="T29" fmla="*/ 182 h 1358"/>
                <a:gd name="T30" fmla="*/ 463 w 2067"/>
                <a:gd name="T31" fmla="*/ 182 h 1358"/>
                <a:gd name="T32" fmla="*/ 415 w 2067"/>
                <a:gd name="T33" fmla="*/ 205 h 1358"/>
                <a:gd name="T34" fmla="*/ 353 w 2067"/>
                <a:gd name="T35" fmla="*/ 300 h 1358"/>
                <a:gd name="T36" fmla="*/ 239 w 2067"/>
                <a:gd name="T37" fmla="*/ 272 h 1358"/>
                <a:gd name="T38" fmla="*/ 182 w 2067"/>
                <a:gd name="T39" fmla="*/ 205 h 1358"/>
                <a:gd name="T40" fmla="*/ 148 w 2067"/>
                <a:gd name="T41" fmla="*/ 252 h 1358"/>
                <a:gd name="T42" fmla="*/ 48 w 2067"/>
                <a:gd name="T43" fmla="*/ 328 h 1358"/>
                <a:gd name="T44" fmla="*/ 30 w 2067"/>
                <a:gd name="T45" fmla="*/ 467 h 1358"/>
                <a:gd name="T46" fmla="*/ 24 w 2067"/>
                <a:gd name="T47" fmla="*/ 552 h 1358"/>
                <a:gd name="T48" fmla="*/ 115 w 2067"/>
                <a:gd name="T49" fmla="*/ 634 h 1358"/>
                <a:gd name="T50" fmla="*/ 230 w 2067"/>
                <a:gd name="T51" fmla="*/ 682 h 1358"/>
                <a:gd name="T52" fmla="*/ 324 w 2067"/>
                <a:gd name="T53" fmla="*/ 682 h 1358"/>
                <a:gd name="T54" fmla="*/ 396 w 2067"/>
                <a:gd name="T55" fmla="*/ 743 h 1358"/>
                <a:gd name="T56" fmla="*/ 530 w 2067"/>
                <a:gd name="T57" fmla="*/ 772 h 1358"/>
                <a:gd name="T58" fmla="*/ 753 w 2067"/>
                <a:gd name="T59" fmla="*/ 900 h 1358"/>
                <a:gd name="T60" fmla="*/ 830 w 2067"/>
                <a:gd name="T61" fmla="*/ 972 h 1358"/>
                <a:gd name="T62" fmla="*/ 939 w 2067"/>
                <a:gd name="T63" fmla="*/ 1010 h 1358"/>
                <a:gd name="T64" fmla="*/ 1043 w 2067"/>
                <a:gd name="T65" fmla="*/ 1028 h 1358"/>
                <a:gd name="T66" fmla="*/ 1119 w 2067"/>
                <a:gd name="T67" fmla="*/ 1028 h 1358"/>
                <a:gd name="T68" fmla="*/ 1167 w 2067"/>
                <a:gd name="T69" fmla="*/ 1039 h 1358"/>
                <a:gd name="T70" fmla="*/ 1206 w 2067"/>
                <a:gd name="T71" fmla="*/ 1058 h 1358"/>
                <a:gd name="T72" fmla="*/ 1267 w 2067"/>
                <a:gd name="T73" fmla="*/ 1091 h 1358"/>
                <a:gd name="T74" fmla="*/ 1372 w 2067"/>
                <a:gd name="T75" fmla="*/ 1248 h 1358"/>
                <a:gd name="T76" fmla="*/ 1534 w 2067"/>
                <a:gd name="T77" fmla="*/ 1319 h 1358"/>
                <a:gd name="T78" fmla="*/ 1639 w 2067"/>
                <a:gd name="T79" fmla="*/ 1304 h 1358"/>
                <a:gd name="T80" fmla="*/ 1734 w 2067"/>
                <a:gd name="T81" fmla="*/ 1319 h 1358"/>
                <a:gd name="T82" fmla="*/ 1824 w 2067"/>
                <a:gd name="T83" fmla="*/ 1339 h 1358"/>
                <a:gd name="T84" fmla="*/ 1806 w 2067"/>
                <a:gd name="T85" fmla="*/ 1195 h 1358"/>
                <a:gd name="T86" fmla="*/ 1858 w 2067"/>
                <a:gd name="T87" fmla="*/ 1104 h 1358"/>
                <a:gd name="T88" fmla="*/ 1939 w 2067"/>
                <a:gd name="T89" fmla="*/ 1058 h 1358"/>
                <a:gd name="T90" fmla="*/ 1901 w 2067"/>
                <a:gd name="T91" fmla="*/ 1019 h 1358"/>
                <a:gd name="T92" fmla="*/ 1867 w 2067"/>
                <a:gd name="T93" fmla="*/ 967 h 1358"/>
                <a:gd name="T94" fmla="*/ 1848 w 2067"/>
                <a:gd name="T95" fmla="*/ 876 h 1358"/>
                <a:gd name="T96" fmla="*/ 1843 w 2067"/>
                <a:gd name="T97" fmla="*/ 839 h 1358"/>
                <a:gd name="T98" fmla="*/ 1758 w 2067"/>
                <a:gd name="T99" fmla="*/ 676 h 1358"/>
                <a:gd name="T100" fmla="*/ 1810 w 2067"/>
                <a:gd name="T101" fmla="*/ 600 h 1358"/>
                <a:gd name="T102" fmla="*/ 1829 w 2067"/>
                <a:gd name="T103" fmla="*/ 495 h 1358"/>
                <a:gd name="T104" fmla="*/ 1886 w 2067"/>
                <a:gd name="T105" fmla="*/ 343 h 1358"/>
                <a:gd name="T106" fmla="*/ 2039 w 2067"/>
                <a:gd name="T107" fmla="*/ 52 h 1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067" h="1358">
                  <a:moveTo>
                    <a:pt x="2067" y="15"/>
                  </a:moveTo>
                  <a:lnTo>
                    <a:pt x="2006" y="0"/>
                  </a:lnTo>
                  <a:lnTo>
                    <a:pt x="1924" y="58"/>
                  </a:lnTo>
                  <a:lnTo>
                    <a:pt x="1853" y="81"/>
                  </a:lnTo>
                  <a:lnTo>
                    <a:pt x="1829" y="76"/>
                  </a:lnTo>
                  <a:lnTo>
                    <a:pt x="1819" y="48"/>
                  </a:lnTo>
                  <a:lnTo>
                    <a:pt x="1795" y="110"/>
                  </a:lnTo>
                  <a:lnTo>
                    <a:pt x="1772" y="139"/>
                  </a:lnTo>
                  <a:lnTo>
                    <a:pt x="1734" y="158"/>
                  </a:lnTo>
                  <a:lnTo>
                    <a:pt x="1715" y="158"/>
                  </a:lnTo>
                  <a:lnTo>
                    <a:pt x="1691" y="143"/>
                  </a:lnTo>
                  <a:lnTo>
                    <a:pt x="1648" y="143"/>
                  </a:lnTo>
                  <a:lnTo>
                    <a:pt x="1610" y="119"/>
                  </a:lnTo>
                  <a:lnTo>
                    <a:pt x="1543" y="148"/>
                  </a:lnTo>
                  <a:lnTo>
                    <a:pt x="1501" y="148"/>
                  </a:lnTo>
                  <a:lnTo>
                    <a:pt x="1439" y="219"/>
                  </a:lnTo>
                  <a:lnTo>
                    <a:pt x="1358" y="252"/>
                  </a:lnTo>
                  <a:lnTo>
                    <a:pt x="1301" y="258"/>
                  </a:lnTo>
                  <a:lnTo>
                    <a:pt x="1262" y="276"/>
                  </a:lnTo>
                  <a:lnTo>
                    <a:pt x="1224" y="286"/>
                  </a:lnTo>
                  <a:lnTo>
                    <a:pt x="1134" y="282"/>
                  </a:lnTo>
                  <a:lnTo>
                    <a:pt x="1115" y="276"/>
                  </a:lnTo>
                  <a:lnTo>
                    <a:pt x="1095" y="286"/>
                  </a:lnTo>
                  <a:lnTo>
                    <a:pt x="1062" y="286"/>
                  </a:lnTo>
                  <a:lnTo>
                    <a:pt x="1034" y="272"/>
                  </a:lnTo>
                  <a:lnTo>
                    <a:pt x="986" y="282"/>
                  </a:lnTo>
                  <a:lnTo>
                    <a:pt x="930" y="319"/>
                  </a:lnTo>
                  <a:lnTo>
                    <a:pt x="867" y="334"/>
                  </a:lnTo>
                  <a:lnTo>
                    <a:pt x="858" y="339"/>
                  </a:lnTo>
                  <a:lnTo>
                    <a:pt x="834" y="334"/>
                  </a:lnTo>
                  <a:lnTo>
                    <a:pt x="734" y="282"/>
                  </a:lnTo>
                  <a:lnTo>
                    <a:pt x="719" y="267"/>
                  </a:lnTo>
                  <a:lnTo>
                    <a:pt x="710" y="228"/>
                  </a:lnTo>
                  <a:lnTo>
                    <a:pt x="700" y="224"/>
                  </a:lnTo>
                  <a:lnTo>
                    <a:pt x="682" y="239"/>
                  </a:lnTo>
                  <a:lnTo>
                    <a:pt x="658" y="243"/>
                  </a:lnTo>
                  <a:lnTo>
                    <a:pt x="615" y="234"/>
                  </a:lnTo>
                  <a:lnTo>
                    <a:pt x="606" y="219"/>
                  </a:lnTo>
                  <a:lnTo>
                    <a:pt x="606" y="200"/>
                  </a:lnTo>
                  <a:lnTo>
                    <a:pt x="595" y="176"/>
                  </a:lnTo>
                  <a:lnTo>
                    <a:pt x="582" y="163"/>
                  </a:lnTo>
                  <a:lnTo>
                    <a:pt x="563" y="148"/>
                  </a:lnTo>
                  <a:lnTo>
                    <a:pt x="539" y="163"/>
                  </a:lnTo>
                  <a:lnTo>
                    <a:pt x="519" y="167"/>
                  </a:lnTo>
                  <a:lnTo>
                    <a:pt x="510" y="182"/>
                  </a:lnTo>
                  <a:lnTo>
                    <a:pt x="486" y="191"/>
                  </a:lnTo>
                  <a:lnTo>
                    <a:pt x="472" y="191"/>
                  </a:lnTo>
                  <a:lnTo>
                    <a:pt x="463" y="182"/>
                  </a:lnTo>
                  <a:lnTo>
                    <a:pt x="430" y="182"/>
                  </a:lnTo>
                  <a:lnTo>
                    <a:pt x="415" y="191"/>
                  </a:lnTo>
                  <a:lnTo>
                    <a:pt x="415" y="205"/>
                  </a:lnTo>
                  <a:lnTo>
                    <a:pt x="400" y="219"/>
                  </a:lnTo>
                  <a:lnTo>
                    <a:pt x="415" y="263"/>
                  </a:lnTo>
                  <a:lnTo>
                    <a:pt x="353" y="300"/>
                  </a:lnTo>
                  <a:lnTo>
                    <a:pt x="310" y="315"/>
                  </a:lnTo>
                  <a:lnTo>
                    <a:pt x="286" y="310"/>
                  </a:lnTo>
                  <a:lnTo>
                    <a:pt x="239" y="272"/>
                  </a:lnTo>
                  <a:lnTo>
                    <a:pt x="210" y="200"/>
                  </a:lnTo>
                  <a:lnTo>
                    <a:pt x="186" y="196"/>
                  </a:lnTo>
                  <a:lnTo>
                    <a:pt x="182" y="205"/>
                  </a:lnTo>
                  <a:lnTo>
                    <a:pt x="186" y="228"/>
                  </a:lnTo>
                  <a:lnTo>
                    <a:pt x="177" y="243"/>
                  </a:lnTo>
                  <a:lnTo>
                    <a:pt x="148" y="252"/>
                  </a:lnTo>
                  <a:lnTo>
                    <a:pt x="119" y="286"/>
                  </a:lnTo>
                  <a:lnTo>
                    <a:pt x="82" y="295"/>
                  </a:lnTo>
                  <a:lnTo>
                    <a:pt x="48" y="328"/>
                  </a:lnTo>
                  <a:lnTo>
                    <a:pt x="39" y="382"/>
                  </a:lnTo>
                  <a:lnTo>
                    <a:pt x="19" y="419"/>
                  </a:lnTo>
                  <a:lnTo>
                    <a:pt x="30" y="467"/>
                  </a:lnTo>
                  <a:lnTo>
                    <a:pt x="19" y="491"/>
                  </a:lnTo>
                  <a:lnTo>
                    <a:pt x="0" y="510"/>
                  </a:lnTo>
                  <a:lnTo>
                    <a:pt x="24" y="552"/>
                  </a:lnTo>
                  <a:lnTo>
                    <a:pt x="34" y="591"/>
                  </a:lnTo>
                  <a:lnTo>
                    <a:pt x="48" y="610"/>
                  </a:lnTo>
                  <a:lnTo>
                    <a:pt x="115" y="634"/>
                  </a:lnTo>
                  <a:lnTo>
                    <a:pt x="139" y="672"/>
                  </a:lnTo>
                  <a:lnTo>
                    <a:pt x="167" y="695"/>
                  </a:lnTo>
                  <a:lnTo>
                    <a:pt x="230" y="682"/>
                  </a:lnTo>
                  <a:lnTo>
                    <a:pt x="310" y="682"/>
                  </a:lnTo>
                  <a:lnTo>
                    <a:pt x="315" y="686"/>
                  </a:lnTo>
                  <a:lnTo>
                    <a:pt x="324" y="682"/>
                  </a:lnTo>
                  <a:lnTo>
                    <a:pt x="343" y="686"/>
                  </a:lnTo>
                  <a:lnTo>
                    <a:pt x="353" y="691"/>
                  </a:lnTo>
                  <a:lnTo>
                    <a:pt x="396" y="743"/>
                  </a:lnTo>
                  <a:lnTo>
                    <a:pt x="434" y="739"/>
                  </a:lnTo>
                  <a:lnTo>
                    <a:pt x="495" y="743"/>
                  </a:lnTo>
                  <a:lnTo>
                    <a:pt x="530" y="772"/>
                  </a:lnTo>
                  <a:lnTo>
                    <a:pt x="567" y="824"/>
                  </a:lnTo>
                  <a:lnTo>
                    <a:pt x="686" y="895"/>
                  </a:lnTo>
                  <a:lnTo>
                    <a:pt x="753" y="900"/>
                  </a:lnTo>
                  <a:lnTo>
                    <a:pt x="810" y="943"/>
                  </a:lnTo>
                  <a:lnTo>
                    <a:pt x="815" y="948"/>
                  </a:lnTo>
                  <a:lnTo>
                    <a:pt x="830" y="972"/>
                  </a:lnTo>
                  <a:lnTo>
                    <a:pt x="891" y="1005"/>
                  </a:lnTo>
                  <a:lnTo>
                    <a:pt x="895" y="1005"/>
                  </a:lnTo>
                  <a:lnTo>
                    <a:pt x="939" y="1010"/>
                  </a:lnTo>
                  <a:lnTo>
                    <a:pt x="967" y="1034"/>
                  </a:lnTo>
                  <a:lnTo>
                    <a:pt x="991" y="1043"/>
                  </a:lnTo>
                  <a:lnTo>
                    <a:pt x="1043" y="1028"/>
                  </a:lnTo>
                  <a:lnTo>
                    <a:pt x="1091" y="1028"/>
                  </a:lnTo>
                  <a:lnTo>
                    <a:pt x="1106" y="1024"/>
                  </a:lnTo>
                  <a:lnTo>
                    <a:pt x="1119" y="1028"/>
                  </a:lnTo>
                  <a:lnTo>
                    <a:pt x="1130" y="1028"/>
                  </a:lnTo>
                  <a:lnTo>
                    <a:pt x="1139" y="1034"/>
                  </a:lnTo>
                  <a:lnTo>
                    <a:pt x="1167" y="1039"/>
                  </a:lnTo>
                  <a:lnTo>
                    <a:pt x="1172" y="1039"/>
                  </a:lnTo>
                  <a:lnTo>
                    <a:pt x="1191" y="1048"/>
                  </a:lnTo>
                  <a:lnTo>
                    <a:pt x="1206" y="1058"/>
                  </a:lnTo>
                  <a:lnTo>
                    <a:pt x="1215" y="1058"/>
                  </a:lnTo>
                  <a:lnTo>
                    <a:pt x="1224" y="1062"/>
                  </a:lnTo>
                  <a:lnTo>
                    <a:pt x="1267" y="1091"/>
                  </a:lnTo>
                  <a:lnTo>
                    <a:pt x="1315" y="1143"/>
                  </a:lnTo>
                  <a:lnTo>
                    <a:pt x="1353" y="1200"/>
                  </a:lnTo>
                  <a:lnTo>
                    <a:pt x="1372" y="1248"/>
                  </a:lnTo>
                  <a:lnTo>
                    <a:pt x="1395" y="1272"/>
                  </a:lnTo>
                  <a:lnTo>
                    <a:pt x="1486" y="1286"/>
                  </a:lnTo>
                  <a:lnTo>
                    <a:pt x="1534" y="1319"/>
                  </a:lnTo>
                  <a:lnTo>
                    <a:pt x="1562" y="1319"/>
                  </a:lnTo>
                  <a:lnTo>
                    <a:pt x="1595" y="1328"/>
                  </a:lnTo>
                  <a:lnTo>
                    <a:pt x="1639" y="1304"/>
                  </a:lnTo>
                  <a:lnTo>
                    <a:pt x="1658" y="1304"/>
                  </a:lnTo>
                  <a:lnTo>
                    <a:pt x="1710" y="1328"/>
                  </a:lnTo>
                  <a:lnTo>
                    <a:pt x="1734" y="1319"/>
                  </a:lnTo>
                  <a:lnTo>
                    <a:pt x="1758" y="1328"/>
                  </a:lnTo>
                  <a:lnTo>
                    <a:pt x="1791" y="1358"/>
                  </a:lnTo>
                  <a:lnTo>
                    <a:pt x="1824" y="1339"/>
                  </a:lnTo>
                  <a:lnTo>
                    <a:pt x="1824" y="1328"/>
                  </a:lnTo>
                  <a:lnTo>
                    <a:pt x="1795" y="1252"/>
                  </a:lnTo>
                  <a:lnTo>
                    <a:pt x="1806" y="1195"/>
                  </a:lnTo>
                  <a:lnTo>
                    <a:pt x="1819" y="1176"/>
                  </a:lnTo>
                  <a:lnTo>
                    <a:pt x="1829" y="1143"/>
                  </a:lnTo>
                  <a:lnTo>
                    <a:pt x="1858" y="1104"/>
                  </a:lnTo>
                  <a:lnTo>
                    <a:pt x="1891" y="1086"/>
                  </a:lnTo>
                  <a:lnTo>
                    <a:pt x="1906" y="1062"/>
                  </a:lnTo>
                  <a:lnTo>
                    <a:pt x="1939" y="1058"/>
                  </a:lnTo>
                  <a:lnTo>
                    <a:pt x="1924" y="1039"/>
                  </a:lnTo>
                  <a:lnTo>
                    <a:pt x="1901" y="1028"/>
                  </a:lnTo>
                  <a:lnTo>
                    <a:pt x="1901" y="1019"/>
                  </a:lnTo>
                  <a:lnTo>
                    <a:pt x="1915" y="1000"/>
                  </a:lnTo>
                  <a:lnTo>
                    <a:pt x="1910" y="986"/>
                  </a:lnTo>
                  <a:lnTo>
                    <a:pt x="1867" y="967"/>
                  </a:lnTo>
                  <a:lnTo>
                    <a:pt x="1834" y="915"/>
                  </a:lnTo>
                  <a:lnTo>
                    <a:pt x="1839" y="882"/>
                  </a:lnTo>
                  <a:lnTo>
                    <a:pt x="1848" y="876"/>
                  </a:lnTo>
                  <a:lnTo>
                    <a:pt x="1867" y="876"/>
                  </a:lnTo>
                  <a:lnTo>
                    <a:pt x="1871" y="867"/>
                  </a:lnTo>
                  <a:lnTo>
                    <a:pt x="1843" y="839"/>
                  </a:lnTo>
                  <a:lnTo>
                    <a:pt x="1782" y="819"/>
                  </a:lnTo>
                  <a:lnTo>
                    <a:pt x="1762" y="786"/>
                  </a:lnTo>
                  <a:lnTo>
                    <a:pt x="1758" y="676"/>
                  </a:lnTo>
                  <a:lnTo>
                    <a:pt x="1772" y="643"/>
                  </a:lnTo>
                  <a:lnTo>
                    <a:pt x="1801" y="619"/>
                  </a:lnTo>
                  <a:lnTo>
                    <a:pt x="1810" y="600"/>
                  </a:lnTo>
                  <a:lnTo>
                    <a:pt x="1806" y="558"/>
                  </a:lnTo>
                  <a:lnTo>
                    <a:pt x="1819" y="539"/>
                  </a:lnTo>
                  <a:lnTo>
                    <a:pt x="1829" y="495"/>
                  </a:lnTo>
                  <a:lnTo>
                    <a:pt x="1824" y="463"/>
                  </a:lnTo>
                  <a:lnTo>
                    <a:pt x="1877" y="372"/>
                  </a:lnTo>
                  <a:lnTo>
                    <a:pt x="1886" y="343"/>
                  </a:lnTo>
                  <a:lnTo>
                    <a:pt x="1991" y="182"/>
                  </a:lnTo>
                  <a:lnTo>
                    <a:pt x="2029" y="100"/>
                  </a:lnTo>
                  <a:lnTo>
                    <a:pt x="2039" y="52"/>
                  </a:lnTo>
                  <a:lnTo>
                    <a:pt x="2067" y="15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7" name="Freeform 106">
              <a:extLst>
                <a:ext uri="{FF2B5EF4-FFF2-40B4-BE49-F238E27FC236}">
                  <a16:creationId xmlns:a16="http://schemas.microsoft.com/office/drawing/2014/main" id="{CF2B46F4-B1A3-4176-A026-633ABC817140}"/>
                </a:ext>
              </a:extLst>
            </p:cNvPr>
            <p:cNvSpPr>
              <a:spLocks/>
            </p:cNvSpPr>
            <p:nvPr/>
          </p:nvSpPr>
          <p:spPr bwMode="auto">
            <a:xfrm>
              <a:off x="5430" y="3388"/>
              <a:ext cx="11" cy="11"/>
            </a:xfrm>
            <a:custGeom>
              <a:avLst/>
              <a:gdLst>
                <a:gd name="T0" fmla="*/ 24 w 33"/>
                <a:gd name="T1" fmla="*/ 28 h 33"/>
                <a:gd name="T2" fmla="*/ 33 w 33"/>
                <a:gd name="T3" fmla="*/ 4 h 33"/>
                <a:gd name="T4" fmla="*/ 19 w 33"/>
                <a:gd name="T5" fmla="*/ 0 h 33"/>
                <a:gd name="T6" fmla="*/ 0 w 33"/>
                <a:gd name="T7" fmla="*/ 19 h 33"/>
                <a:gd name="T8" fmla="*/ 4 w 33"/>
                <a:gd name="T9" fmla="*/ 28 h 33"/>
                <a:gd name="T10" fmla="*/ 19 w 33"/>
                <a:gd name="T11" fmla="*/ 33 h 33"/>
                <a:gd name="T12" fmla="*/ 24 w 33"/>
                <a:gd name="T13" fmla="*/ 28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" h="33">
                  <a:moveTo>
                    <a:pt x="24" y="28"/>
                  </a:moveTo>
                  <a:lnTo>
                    <a:pt x="33" y="4"/>
                  </a:lnTo>
                  <a:lnTo>
                    <a:pt x="19" y="0"/>
                  </a:lnTo>
                  <a:lnTo>
                    <a:pt x="0" y="19"/>
                  </a:lnTo>
                  <a:lnTo>
                    <a:pt x="4" y="28"/>
                  </a:lnTo>
                  <a:lnTo>
                    <a:pt x="19" y="33"/>
                  </a:lnTo>
                  <a:lnTo>
                    <a:pt x="24" y="2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8" name="Freeform 107">
              <a:extLst>
                <a:ext uri="{FF2B5EF4-FFF2-40B4-BE49-F238E27FC236}">
                  <a16:creationId xmlns:a16="http://schemas.microsoft.com/office/drawing/2014/main" id="{A59A98DF-1D75-40D2-A2AE-946093F41812}"/>
                </a:ext>
              </a:extLst>
            </p:cNvPr>
            <p:cNvSpPr>
              <a:spLocks/>
            </p:cNvSpPr>
            <p:nvPr/>
          </p:nvSpPr>
          <p:spPr bwMode="auto">
            <a:xfrm>
              <a:off x="4755" y="3643"/>
              <a:ext cx="11" cy="11"/>
            </a:xfrm>
            <a:custGeom>
              <a:avLst/>
              <a:gdLst>
                <a:gd name="T0" fmla="*/ 33 w 33"/>
                <a:gd name="T1" fmla="*/ 32 h 32"/>
                <a:gd name="T2" fmla="*/ 20 w 33"/>
                <a:gd name="T3" fmla="*/ 0 h 32"/>
                <a:gd name="T4" fmla="*/ 0 w 33"/>
                <a:gd name="T5" fmla="*/ 0 h 32"/>
                <a:gd name="T6" fmla="*/ 9 w 33"/>
                <a:gd name="T7" fmla="*/ 19 h 32"/>
                <a:gd name="T8" fmla="*/ 9 w 33"/>
                <a:gd name="T9" fmla="*/ 28 h 32"/>
                <a:gd name="T10" fmla="*/ 14 w 33"/>
                <a:gd name="T11" fmla="*/ 28 h 32"/>
                <a:gd name="T12" fmla="*/ 33 w 33"/>
                <a:gd name="T13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" h="32">
                  <a:moveTo>
                    <a:pt x="33" y="32"/>
                  </a:moveTo>
                  <a:lnTo>
                    <a:pt x="20" y="0"/>
                  </a:lnTo>
                  <a:lnTo>
                    <a:pt x="0" y="0"/>
                  </a:lnTo>
                  <a:lnTo>
                    <a:pt x="9" y="19"/>
                  </a:lnTo>
                  <a:lnTo>
                    <a:pt x="9" y="28"/>
                  </a:lnTo>
                  <a:lnTo>
                    <a:pt x="14" y="28"/>
                  </a:lnTo>
                  <a:lnTo>
                    <a:pt x="33" y="3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9" name="Freeform 108">
              <a:extLst>
                <a:ext uri="{FF2B5EF4-FFF2-40B4-BE49-F238E27FC236}">
                  <a16:creationId xmlns:a16="http://schemas.microsoft.com/office/drawing/2014/main" id="{502B7B53-E084-49D3-9411-E2425AF74100}"/>
                </a:ext>
              </a:extLst>
            </p:cNvPr>
            <p:cNvSpPr>
              <a:spLocks/>
            </p:cNvSpPr>
            <p:nvPr/>
          </p:nvSpPr>
          <p:spPr bwMode="auto">
            <a:xfrm>
              <a:off x="3930" y="3321"/>
              <a:ext cx="20" cy="24"/>
            </a:xfrm>
            <a:custGeom>
              <a:avLst/>
              <a:gdLst>
                <a:gd name="T0" fmla="*/ 53 w 62"/>
                <a:gd name="T1" fmla="*/ 4 h 71"/>
                <a:gd name="T2" fmla="*/ 33 w 62"/>
                <a:gd name="T3" fmla="*/ 0 h 71"/>
                <a:gd name="T4" fmla="*/ 29 w 62"/>
                <a:gd name="T5" fmla="*/ 9 h 71"/>
                <a:gd name="T6" fmla="*/ 5 w 62"/>
                <a:gd name="T7" fmla="*/ 19 h 71"/>
                <a:gd name="T8" fmla="*/ 0 w 62"/>
                <a:gd name="T9" fmla="*/ 28 h 71"/>
                <a:gd name="T10" fmla="*/ 5 w 62"/>
                <a:gd name="T11" fmla="*/ 33 h 71"/>
                <a:gd name="T12" fmla="*/ 9 w 62"/>
                <a:gd name="T13" fmla="*/ 33 h 71"/>
                <a:gd name="T14" fmla="*/ 20 w 62"/>
                <a:gd name="T15" fmla="*/ 38 h 71"/>
                <a:gd name="T16" fmla="*/ 20 w 62"/>
                <a:gd name="T17" fmla="*/ 56 h 71"/>
                <a:gd name="T18" fmla="*/ 38 w 62"/>
                <a:gd name="T19" fmla="*/ 71 h 71"/>
                <a:gd name="T20" fmla="*/ 53 w 62"/>
                <a:gd name="T21" fmla="*/ 71 h 71"/>
                <a:gd name="T22" fmla="*/ 57 w 62"/>
                <a:gd name="T23" fmla="*/ 67 h 71"/>
                <a:gd name="T24" fmla="*/ 62 w 62"/>
                <a:gd name="T25" fmla="*/ 56 h 71"/>
                <a:gd name="T26" fmla="*/ 57 w 62"/>
                <a:gd name="T27" fmla="*/ 43 h 71"/>
                <a:gd name="T28" fmla="*/ 62 w 62"/>
                <a:gd name="T29" fmla="*/ 38 h 71"/>
                <a:gd name="T30" fmla="*/ 57 w 62"/>
                <a:gd name="T31" fmla="*/ 33 h 71"/>
                <a:gd name="T32" fmla="*/ 62 w 62"/>
                <a:gd name="T33" fmla="*/ 28 h 71"/>
                <a:gd name="T34" fmla="*/ 57 w 62"/>
                <a:gd name="T35" fmla="*/ 19 h 71"/>
                <a:gd name="T36" fmla="*/ 62 w 62"/>
                <a:gd name="T37" fmla="*/ 0 h 71"/>
                <a:gd name="T38" fmla="*/ 53 w 62"/>
                <a:gd name="T39" fmla="*/ 4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71">
                  <a:moveTo>
                    <a:pt x="53" y="4"/>
                  </a:moveTo>
                  <a:lnTo>
                    <a:pt x="33" y="0"/>
                  </a:lnTo>
                  <a:lnTo>
                    <a:pt x="29" y="9"/>
                  </a:lnTo>
                  <a:lnTo>
                    <a:pt x="5" y="19"/>
                  </a:lnTo>
                  <a:lnTo>
                    <a:pt x="0" y="28"/>
                  </a:lnTo>
                  <a:lnTo>
                    <a:pt x="5" y="33"/>
                  </a:lnTo>
                  <a:lnTo>
                    <a:pt x="9" y="33"/>
                  </a:lnTo>
                  <a:lnTo>
                    <a:pt x="20" y="38"/>
                  </a:lnTo>
                  <a:lnTo>
                    <a:pt x="20" y="56"/>
                  </a:lnTo>
                  <a:lnTo>
                    <a:pt x="38" y="71"/>
                  </a:lnTo>
                  <a:lnTo>
                    <a:pt x="53" y="71"/>
                  </a:lnTo>
                  <a:lnTo>
                    <a:pt x="57" y="67"/>
                  </a:lnTo>
                  <a:lnTo>
                    <a:pt x="62" y="56"/>
                  </a:lnTo>
                  <a:lnTo>
                    <a:pt x="57" y="43"/>
                  </a:lnTo>
                  <a:lnTo>
                    <a:pt x="62" y="38"/>
                  </a:lnTo>
                  <a:lnTo>
                    <a:pt x="57" y="33"/>
                  </a:lnTo>
                  <a:lnTo>
                    <a:pt x="62" y="28"/>
                  </a:lnTo>
                  <a:lnTo>
                    <a:pt x="57" y="19"/>
                  </a:lnTo>
                  <a:lnTo>
                    <a:pt x="62" y="0"/>
                  </a:lnTo>
                  <a:lnTo>
                    <a:pt x="53" y="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0" name="Freeform 109">
              <a:extLst>
                <a:ext uri="{FF2B5EF4-FFF2-40B4-BE49-F238E27FC236}">
                  <a16:creationId xmlns:a16="http://schemas.microsoft.com/office/drawing/2014/main" id="{27BAC95A-A2CB-4C73-82F1-7D77428A204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657" y="1159"/>
              <a:ext cx="2450" cy="2463"/>
            </a:xfrm>
            <a:custGeom>
              <a:avLst/>
              <a:gdLst>
                <a:gd name="T0" fmla="*/ 6880 w 7352"/>
                <a:gd name="T1" fmla="*/ 5009 h 7389"/>
                <a:gd name="T2" fmla="*/ 5914 w 7352"/>
                <a:gd name="T3" fmla="*/ 4594 h 7389"/>
                <a:gd name="T4" fmla="*/ 5767 w 7352"/>
                <a:gd name="T5" fmla="*/ 4133 h 7389"/>
                <a:gd name="T6" fmla="*/ 4728 w 7352"/>
                <a:gd name="T7" fmla="*/ 3909 h 7389"/>
                <a:gd name="T8" fmla="*/ 4195 w 7352"/>
                <a:gd name="T9" fmla="*/ 3037 h 7389"/>
                <a:gd name="T10" fmla="*/ 3752 w 7352"/>
                <a:gd name="T11" fmla="*/ 2637 h 7389"/>
                <a:gd name="T12" fmla="*/ 3357 w 7352"/>
                <a:gd name="T13" fmla="*/ 2285 h 7389"/>
                <a:gd name="T14" fmla="*/ 3319 w 7352"/>
                <a:gd name="T15" fmla="*/ 1842 h 7389"/>
                <a:gd name="T16" fmla="*/ 3376 w 7352"/>
                <a:gd name="T17" fmla="*/ 1694 h 7389"/>
                <a:gd name="T18" fmla="*/ 3319 w 7352"/>
                <a:gd name="T19" fmla="*/ 1570 h 7389"/>
                <a:gd name="T20" fmla="*/ 3224 w 7352"/>
                <a:gd name="T21" fmla="*/ 1394 h 7389"/>
                <a:gd name="T22" fmla="*/ 3471 w 7352"/>
                <a:gd name="T23" fmla="*/ 1290 h 7389"/>
                <a:gd name="T24" fmla="*/ 3785 w 7352"/>
                <a:gd name="T25" fmla="*/ 1076 h 7389"/>
                <a:gd name="T26" fmla="*/ 4004 w 7352"/>
                <a:gd name="T27" fmla="*/ 1042 h 7389"/>
                <a:gd name="T28" fmla="*/ 4224 w 7352"/>
                <a:gd name="T29" fmla="*/ 1157 h 7389"/>
                <a:gd name="T30" fmla="*/ 3991 w 7352"/>
                <a:gd name="T31" fmla="*/ 890 h 7389"/>
                <a:gd name="T32" fmla="*/ 3995 w 7352"/>
                <a:gd name="T33" fmla="*/ 537 h 7389"/>
                <a:gd name="T34" fmla="*/ 3852 w 7352"/>
                <a:gd name="T35" fmla="*/ 418 h 7389"/>
                <a:gd name="T36" fmla="*/ 3315 w 7352"/>
                <a:gd name="T37" fmla="*/ 305 h 7389"/>
                <a:gd name="T38" fmla="*/ 3215 w 7352"/>
                <a:gd name="T39" fmla="*/ 28 h 7389"/>
                <a:gd name="T40" fmla="*/ 2880 w 7352"/>
                <a:gd name="T41" fmla="*/ 70 h 7389"/>
                <a:gd name="T42" fmla="*/ 2571 w 7352"/>
                <a:gd name="T43" fmla="*/ 238 h 7389"/>
                <a:gd name="T44" fmla="*/ 2215 w 7352"/>
                <a:gd name="T45" fmla="*/ 294 h 7389"/>
                <a:gd name="T46" fmla="*/ 2085 w 7352"/>
                <a:gd name="T47" fmla="*/ 405 h 7389"/>
                <a:gd name="T48" fmla="*/ 2052 w 7352"/>
                <a:gd name="T49" fmla="*/ 676 h 7389"/>
                <a:gd name="T50" fmla="*/ 1809 w 7352"/>
                <a:gd name="T51" fmla="*/ 637 h 7389"/>
                <a:gd name="T52" fmla="*/ 1552 w 7352"/>
                <a:gd name="T53" fmla="*/ 537 h 7389"/>
                <a:gd name="T54" fmla="*/ 1400 w 7352"/>
                <a:gd name="T55" fmla="*/ 885 h 7389"/>
                <a:gd name="T56" fmla="*/ 1333 w 7352"/>
                <a:gd name="T57" fmla="*/ 966 h 7389"/>
                <a:gd name="T58" fmla="*/ 1124 w 7352"/>
                <a:gd name="T59" fmla="*/ 728 h 7389"/>
                <a:gd name="T60" fmla="*/ 943 w 7352"/>
                <a:gd name="T61" fmla="*/ 652 h 7389"/>
                <a:gd name="T62" fmla="*/ 743 w 7352"/>
                <a:gd name="T63" fmla="*/ 947 h 7389"/>
                <a:gd name="T64" fmla="*/ 409 w 7352"/>
                <a:gd name="T65" fmla="*/ 952 h 7389"/>
                <a:gd name="T66" fmla="*/ 128 w 7352"/>
                <a:gd name="T67" fmla="*/ 1037 h 7389"/>
                <a:gd name="T68" fmla="*/ 295 w 7352"/>
                <a:gd name="T69" fmla="*/ 1346 h 7389"/>
                <a:gd name="T70" fmla="*/ 24 w 7352"/>
                <a:gd name="T71" fmla="*/ 1590 h 7389"/>
                <a:gd name="T72" fmla="*/ 224 w 7352"/>
                <a:gd name="T73" fmla="*/ 1918 h 7389"/>
                <a:gd name="T74" fmla="*/ 133 w 7352"/>
                <a:gd name="T75" fmla="*/ 2209 h 7389"/>
                <a:gd name="T76" fmla="*/ 485 w 7352"/>
                <a:gd name="T77" fmla="*/ 2413 h 7389"/>
                <a:gd name="T78" fmla="*/ 505 w 7352"/>
                <a:gd name="T79" fmla="*/ 2709 h 7389"/>
                <a:gd name="T80" fmla="*/ 915 w 7352"/>
                <a:gd name="T81" fmla="*/ 2490 h 7389"/>
                <a:gd name="T82" fmla="*/ 1461 w 7352"/>
                <a:gd name="T83" fmla="*/ 2270 h 7389"/>
                <a:gd name="T84" fmla="*/ 1748 w 7352"/>
                <a:gd name="T85" fmla="*/ 2442 h 7389"/>
                <a:gd name="T86" fmla="*/ 2048 w 7352"/>
                <a:gd name="T87" fmla="*/ 2570 h 7389"/>
                <a:gd name="T88" fmla="*/ 2291 w 7352"/>
                <a:gd name="T89" fmla="*/ 3304 h 7389"/>
                <a:gd name="T90" fmla="*/ 2580 w 7352"/>
                <a:gd name="T91" fmla="*/ 3652 h 7389"/>
                <a:gd name="T92" fmla="*/ 2915 w 7352"/>
                <a:gd name="T93" fmla="*/ 3904 h 7389"/>
                <a:gd name="T94" fmla="*/ 3319 w 7352"/>
                <a:gd name="T95" fmla="*/ 4294 h 7389"/>
                <a:gd name="T96" fmla="*/ 3938 w 7352"/>
                <a:gd name="T97" fmla="*/ 4747 h 7389"/>
                <a:gd name="T98" fmla="*/ 4491 w 7352"/>
                <a:gd name="T99" fmla="*/ 5028 h 7389"/>
                <a:gd name="T100" fmla="*/ 4776 w 7352"/>
                <a:gd name="T101" fmla="*/ 5180 h 7389"/>
                <a:gd name="T102" fmla="*/ 5052 w 7352"/>
                <a:gd name="T103" fmla="*/ 5285 h 7389"/>
                <a:gd name="T104" fmla="*/ 5309 w 7352"/>
                <a:gd name="T105" fmla="*/ 5694 h 7389"/>
                <a:gd name="T106" fmla="*/ 5714 w 7352"/>
                <a:gd name="T107" fmla="*/ 6047 h 7389"/>
                <a:gd name="T108" fmla="*/ 5976 w 7352"/>
                <a:gd name="T109" fmla="*/ 6565 h 7389"/>
                <a:gd name="T110" fmla="*/ 5756 w 7352"/>
                <a:gd name="T111" fmla="*/ 7061 h 7389"/>
                <a:gd name="T112" fmla="*/ 5956 w 7352"/>
                <a:gd name="T113" fmla="*/ 7332 h 7389"/>
                <a:gd name="T114" fmla="*/ 6519 w 7352"/>
                <a:gd name="T115" fmla="*/ 6504 h 7389"/>
                <a:gd name="T116" fmla="*/ 6356 w 7352"/>
                <a:gd name="T117" fmla="*/ 6013 h 7389"/>
                <a:gd name="T118" fmla="*/ 6228 w 7352"/>
                <a:gd name="T119" fmla="*/ 5437 h 7389"/>
                <a:gd name="T120" fmla="*/ 6662 w 7352"/>
                <a:gd name="T121" fmla="*/ 5332 h 7389"/>
                <a:gd name="T122" fmla="*/ 7156 w 7352"/>
                <a:gd name="T123" fmla="*/ 5670 h 7389"/>
                <a:gd name="T124" fmla="*/ 3457 w 7352"/>
                <a:gd name="T125" fmla="*/ 2542 h 7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352" h="7389">
                  <a:moveTo>
                    <a:pt x="7347" y="5418"/>
                  </a:moveTo>
                  <a:lnTo>
                    <a:pt x="7332" y="5409"/>
                  </a:lnTo>
                  <a:lnTo>
                    <a:pt x="7308" y="5376"/>
                  </a:lnTo>
                  <a:lnTo>
                    <a:pt x="7308" y="5342"/>
                  </a:lnTo>
                  <a:lnTo>
                    <a:pt x="7280" y="5299"/>
                  </a:lnTo>
                  <a:lnTo>
                    <a:pt x="7228" y="5252"/>
                  </a:lnTo>
                  <a:lnTo>
                    <a:pt x="7204" y="5237"/>
                  </a:lnTo>
                  <a:lnTo>
                    <a:pt x="7147" y="5185"/>
                  </a:lnTo>
                  <a:lnTo>
                    <a:pt x="7076" y="5152"/>
                  </a:lnTo>
                  <a:lnTo>
                    <a:pt x="7014" y="5104"/>
                  </a:lnTo>
                  <a:lnTo>
                    <a:pt x="7014" y="5076"/>
                  </a:lnTo>
                  <a:lnTo>
                    <a:pt x="6990" y="5037"/>
                  </a:lnTo>
                  <a:lnTo>
                    <a:pt x="6956" y="5037"/>
                  </a:lnTo>
                  <a:lnTo>
                    <a:pt x="6956" y="5028"/>
                  </a:lnTo>
                  <a:lnTo>
                    <a:pt x="6943" y="5013"/>
                  </a:lnTo>
                  <a:lnTo>
                    <a:pt x="6880" y="5009"/>
                  </a:lnTo>
                  <a:lnTo>
                    <a:pt x="6790" y="4965"/>
                  </a:lnTo>
                  <a:lnTo>
                    <a:pt x="6666" y="4932"/>
                  </a:lnTo>
                  <a:lnTo>
                    <a:pt x="6643" y="4918"/>
                  </a:lnTo>
                  <a:lnTo>
                    <a:pt x="6585" y="4876"/>
                  </a:lnTo>
                  <a:lnTo>
                    <a:pt x="6562" y="4865"/>
                  </a:lnTo>
                  <a:lnTo>
                    <a:pt x="6509" y="4818"/>
                  </a:lnTo>
                  <a:lnTo>
                    <a:pt x="6462" y="4794"/>
                  </a:lnTo>
                  <a:lnTo>
                    <a:pt x="6443" y="4780"/>
                  </a:lnTo>
                  <a:lnTo>
                    <a:pt x="6367" y="4747"/>
                  </a:lnTo>
                  <a:lnTo>
                    <a:pt x="6338" y="4742"/>
                  </a:lnTo>
                  <a:lnTo>
                    <a:pt x="6256" y="4718"/>
                  </a:lnTo>
                  <a:lnTo>
                    <a:pt x="6243" y="4709"/>
                  </a:lnTo>
                  <a:lnTo>
                    <a:pt x="6209" y="4709"/>
                  </a:lnTo>
                  <a:lnTo>
                    <a:pt x="6123" y="4676"/>
                  </a:lnTo>
                  <a:lnTo>
                    <a:pt x="6085" y="4670"/>
                  </a:lnTo>
                  <a:lnTo>
                    <a:pt x="5914" y="4594"/>
                  </a:lnTo>
                  <a:lnTo>
                    <a:pt x="5852" y="4580"/>
                  </a:lnTo>
                  <a:lnTo>
                    <a:pt x="5819" y="4561"/>
                  </a:lnTo>
                  <a:lnTo>
                    <a:pt x="5700" y="4513"/>
                  </a:lnTo>
                  <a:lnTo>
                    <a:pt x="5662" y="4494"/>
                  </a:lnTo>
                  <a:lnTo>
                    <a:pt x="5638" y="4465"/>
                  </a:lnTo>
                  <a:lnTo>
                    <a:pt x="5619" y="4423"/>
                  </a:lnTo>
                  <a:lnTo>
                    <a:pt x="5614" y="4404"/>
                  </a:lnTo>
                  <a:lnTo>
                    <a:pt x="5614" y="4376"/>
                  </a:lnTo>
                  <a:lnTo>
                    <a:pt x="5619" y="4365"/>
                  </a:lnTo>
                  <a:lnTo>
                    <a:pt x="5632" y="4347"/>
                  </a:lnTo>
                  <a:lnTo>
                    <a:pt x="5695" y="4304"/>
                  </a:lnTo>
                  <a:lnTo>
                    <a:pt x="5780" y="4223"/>
                  </a:lnTo>
                  <a:lnTo>
                    <a:pt x="5785" y="4185"/>
                  </a:lnTo>
                  <a:lnTo>
                    <a:pt x="5776" y="4170"/>
                  </a:lnTo>
                  <a:lnTo>
                    <a:pt x="5771" y="4156"/>
                  </a:lnTo>
                  <a:lnTo>
                    <a:pt x="5767" y="4133"/>
                  </a:lnTo>
                  <a:lnTo>
                    <a:pt x="5747" y="4113"/>
                  </a:lnTo>
                  <a:lnTo>
                    <a:pt x="5695" y="4089"/>
                  </a:lnTo>
                  <a:lnTo>
                    <a:pt x="5662" y="4089"/>
                  </a:lnTo>
                  <a:lnTo>
                    <a:pt x="5467" y="4133"/>
                  </a:lnTo>
                  <a:lnTo>
                    <a:pt x="5423" y="4123"/>
                  </a:lnTo>
                  <a:lnTo>
                    <a:pt x="5290" y="4156"/>
                  </a:lnTo>
                  <a:lnTo>
                    <a:pt x="5267" y="4156"/>
                  </a:lnTo>
                  <a:lnTo>
                    <a:pt x="5247" y="4147"/>
                  </a:lnTo>
                  <a:lnTo>
                    <a:pt x="5128" y="4147"/>
                  </a:lnTo>
                  <a:lnTo>
                    <a:pt x="5090" y="4137"/>
                  </a:lnTo>
                  <a:lnTo>
                    <a:pt x="5033" y="4089"/>
                  </a:lnTo>
                  <a:lnTo>
                    <a:pt x="4971" y="4080"/>
                  </a:lnTo>
                  <a:lnTo>
                    <a:pt x="4967" y="4076"/>
                  </a:lnTo>
                  <a:lnTo>
                    <a:pt x="4862" y="4018"/>
                  </a:lnTo>
                  <a:lnTo>
                    <a:pt x="4856" y="3966"/>
                  </a:lnTo>
                  <a:lnTo>
                    <a:pt x="4728" y="3909"/>
                  </a:lnTo>
                  <a:lnTo>
                    <a:pt x="4719" y="3889"/>
                  </a:lnTo>
                  <a:lnTo>
                    <a:pt x="4676" y="3852"/>
                  </a:lnTo>
                  <a:lnTo>
                    <a:pt x="4652" y="3813"/>
                  </a:lnTo>
                  <a:lnTo>
                    <a:pt x="4547" y="3747"/>
                  </a:lnTo>
                  <a:lnTo>
                    <a:pt x="4547" y="3742"/>
                  </a:lnTo>
                  <a:lnTo>
                    <a:pt x="4533" y="3733"/>
                  </a:lnTo>
                  <a:lnTo>
                    <a:pt x="4519" y="3718"/>
                  </a:lnTo>
                  <a:lnTo>
                    <a:pt x="4509" y="3713"/>
                  </a:lnTo>
                  <a:lnTo>
                    <a:pt x="4400" y="3561"/>
                  </a:lnTo>
                  <a:lnTo>
                    <a:pt x="4376" y="3504"/>
                  </a:lnTo>
                  <a:lnTo>
                    <a:pt x="4356" y="3470"/>
                  </a:lnTo>
                  <a:lnTo>
                    <a:pt x="4291" y="3261"/>
                  </a:lnTo>
                  <a:lnTo>
                    <a:pt x="4291" y="3252"/>
                  </a:lnTo>
                  <a:lnTo>
                    <a:pt x="4285" y="3247"/>
                  </a:lnTo>
                  <a:lnTo>
                    <a:pt x="4219" y="3080"/>
                  </a:lnTo>
                  <a:lnTo>
                    <a:pt x="4195" y="3037"/>
                  </a:lnTo>
                  <a:lnTo>
                    <a:pt x="4152" y="2933"/>
                  </a:lnTo>
                  <a:lnTo>
                    <a:pt x="4138" y="2909"/>
                  </a:lnTo>
                  <a:lnTo>
                    <a:pt x="4138" y="2876"/>
                  </a:lnTo>
                  <a:lnTo>
                    <a:pt x="4100" y="2852"/>
                  </a:lnTo>
                  <a:lnTo>
                    <a:pt x="4076" y="2818"/>
                  </a:lnTo>
                  <a:lnTo>
                    <a:pt x="4067" y="2813"/>
                  </a:lnTo>
                  <a:lnTo>
                    <a:pt x="4047" y="2828"/>
                  </a:lnTo>
                  <a:lnTo>
                    <a:pt x="4033" y="2828"/>
                  </a:lnTo>
                  <a:lnTo>
                    <a:pt x="3961" y="2794"/>
                  </a:lnTo>
                  <a:lnTo>
                    <a:pt x="3861" y="2718"/>
                  </a:lnTo>
                  <a:lnTo>
                    <a:pt x="3833" y="2704"/>
                  </a:lnTo>
                  <a:lnTo>
                    <a:pt x="3795" y="2666"/>
                  </a:lnTo>
                  <a:lnTo>
                    <a:pt x="3771" y="2647"/>
                  </a:lnTo>
                  <a:lnTo>
                    <a:pt x="3767" y="2642"/>
                  </a:lnTo>
                  <a:lnTo>
                    <a:pt x="3761" y="2642"/>
                  </a:lnTo>
                  <a:lnTo>
                    <a:pt x="3752" y="2637"/>
                  </a:lnTo>
                  <a:lnTo>
                    <a:pt x="3695" y="2585"/>
                  </a:lnTo>
                  <a:lnTo>
                    <a:pt x="3691" y="2585"/>
                  </a:lnTo>
                  <a:lnTo>
                    <a:pt x="3628" y="2552"/>
                  </a:lnTo>
                  <a:lnTo>
                    <a:pt x="3624" y="2557"/>
                  </a:lnTo>
                  <a:lnTo>
                    <a:pt x="3609" y="2552"/>
                  </a:lnTo>
                  <a:lnTo>
                    <a:pt x="3595" y="2552"/>
                  </a:lnTo>
                  <a:lnTo>
                    <a:pt x="3561" y="2537"/>
                  </a:lnTo>
                  <a:lnTo>
                    <a:pt x="3533" y="2509"/>
                  </a:lnTo>
                  <a:lnTo>
                    <a:pt x="3528" y="2509"/>
                  </a:lnTo>
                  <a:lnTo>
                    <a:pt x="3504" y="2476"/>
                  </a:lnTo>
                  <a:lnTo>
                    <a:pt x="3495" y="2466"/>
                  </a:lnTo>
                  <a:lnTo>
                    <a:pt x="3480" y="2466"/>
                  </a:lnTo>
                  <a:lnTo>
                    <a:pt x="3376" y="2352"/>
                  </a:lnTo>
                  <a:lnTo>
                    <a:pt x="3361" y="2324"/>
                  </a:lnTo>
                  <a:lnTo>
                    <a:pt x="3357" y="2304"/>
                  </a:lnTo>
                  <a:lnTo>
                    <a:pt x="3357" y="2285"/>
                  </a:lnTo>
                  <a:lnTo>
                    <a:pt x="3352" y="2276"/>
                  </a:lnTo>
                  <a:lnTo>
                    <a:pt x="3338" y="2237"/>
                  </a:lnTo>
                  <a:lnTo>
                    <a:pt x="3333" y="2218"/>
                  </a:lnTo>
                  <a:lnTo>
                    <a:pt x="3333" y="2204"/>
                  </a:lnTo>
                  <a:lnTo>
                    <a:pt x="3315" y="2161"/>
                  </a:lnTo>
                  <a:lnTo>
                    <a:pt x="3309" y="2128"/>
                  </a:lnTo>
                  <a:lnTo>
                    <a:pt x="3309" y="2046"/>
                  </a:lnTo>
                  <a:lnTo>
                    <a:pt x="3304" y="2042"/>
                  </a:lnTo>
                  <a:lnTo>
                    <a:pt x="3304" y="2028"/>
                  </a:lnTo>
                  <a:lnTo>
                    <a:pt x="3291" y="2000"/>
                  </a:lnTo>
                  <a:lnTo>
                    <a:pt x="3280" y="1961"/>
                  </a:lnTo>
                  <a:lnTo>
                    <a:pt x="3285" y="1909"/>
                  </a:lnTo>
                  <a:lnTo>
                    <a:pt x="3304" y="1870"/>
                  </a:lnTo>
                  <a:lnTo>
                    <a:pt x="3295" y="1857"/>
                  </a:lnTo>
                  <a:lnTo>
                    <a:pt x="3309" y="1846"/>
                  </a:lnTo>
                  <a:lnTo>
                    <a:pt x="3319" y="1842"/>
                  </a:lnTo>
                  <a:lnTo>
                    <a:pt x="3347" y="1870"/>
                  </a:lnTo>
                  <a:lnTo>
                    <a:pt x="3338" y="1876"/>
                  </a:lnTo>
                  <a:lnTo>
                    <a:pt x="3338" y="1885"/>
                  </a:lnTo>
                  <a:lnTo>
                    <a:pt x="3357" y="1890"/>
                  </a:lnTo>
                  <a:lnTo>
                    <a:pt x="3371" y="1885"/>
                  </a:lnTo>
                  <a:lnTo>
                    <a:pt x="3380" y="1866"/>
                  </a:lnTo>
                  <a:lnTo>
                    <a:pt x="3371" y="1852"/>
                  </a:lnTo>
                  <a:lnTo>
                    <a:pt x="3367" y="1813"/>
                  </a:lnTo>
                  <a:lnTo>
                    <a:pt x="3376" y="1800"/>
                  </a:lnTo>
                  <a:lnTo>
                    <a:pt x="3391" y="1800"/>
                  </a:lnTo>
                  <a:lnTo>
                    <a:pt x="3395" y="1833"/>
                  </a:lnTo>
                  <a:lnTo>
                    <a:pt x="3404" y="1846"/>
                  </a:lnTo>
                  <a:lnTo>
                    <a:pt x="3409" y="1809"/>
                  </a:lnTo>
                  <a:lnTo>
                    <a:pt x="3419" y="1794"/>
                  </a:lnTo>
                  <a:lnTo>
                    <a:pt x="3424" y="1742"/>
                  </a:lnTo>
                  <a:lnTo>
                    <a:pt x="3376" y="1694"/>
                  </a:lnTo>
                  <a:lnTo>
                    <a:pt x="3367" y="1709"/>
                  </a:lnTo>
                  <a:lnTo>
                    <a:pt x="3338" y="1718"/>
                  </a:lnTo>
                  <a:lnTo>
                    <a:pt x="3319" y="1737"/>
                  </a:lnTo>
                  <a:lnTo>
                    <a:pt x="3309" y="1709"/>
                  </a:lnTo>
                  <a:lnTo>
                    <a:pt x="3324" y="1681"/>
                  </a:lnTo>
                  <a:lnTo>
                    <a:pt x="3304" y="1670"/>
                  </a:lnTo>
                  <a:lnTo>
                    <a:pt x="3304" y="1652"/>
                  </a:lnTo>
                  <a:lnTo>
                    <a:pt x="3291" y="1646"/>
                  </a:lnTo>
                  <a:lnTo>
                    <a:pt x="3285" y="1633"/>
                  </a:lnTo>
                  <a:lnTo>
                    <a:pt x="3309" y="1604"/>
                  </a:lnTo>
                  <a:lnTo>
                    <a:pt x="3328" y="1657"/>
                  </a:lnTo>
                  <a:lnTo>
                    <a:pt x="3338" y="1661"/>
                  </a:lnTo>
                  <a:lnTo>
                    <a:pt x="3338" y="1652"/>
                  </a:lnTo>
                  <a:lnTo>
                    <a:pt x="3328" y="1633"/>
                  </a:lnTo>
                  <a:lnTo>
                    <a:pt x="3324" y="1585"/>
                  </a:lnTo>
                  <a:lnTo>
                    <a:pt x="3319" y="1570"/>
                  </a:lnTo>
                  <a:lnTo>
                    <a:pt x="3300" y="1533"/>
                  </a:lnTo>
                  <a:lnTo>
                    <a:pt x="3291" y="1533"/>
                  </a:lnTo>
                  <a:lnTo>
                    <a:pt x="3291" y="1542"/>
                  </a:lnTo>
                  <a:lnTo>
                    <a:pt x="3280" y="1561"/>
                  </a:lnTo>
                  <a:lnTo>
                    <a:pt x="3261" y="1557"/>
                  </a:lnTo>
                  <a:lnTo>
                    <a:pt x="3243" y="1504"/>
                  </a:lnTo>
                  <a:lnTo>
                    <a:pt x="3238" y="1504"/>
                  </a:lnTo>
                  <a:lnTo>
                    <a:pt x="3228" y="1509"/>
                  </a:lnTo>
                  <a:lnTo>
                    <a:pt x="3219" y="1509"/>
                  </a:lnTo>
                  <a:lnTo>
                    <a:pt x="3219" y="1504"/>
                  </a:lnTo>
                  <a:lnTo>
                    <a:pt x="3204" y="1504"/>
                  </a:lnTo>
                  <a:lnTo>
                    <a:pt x="3204" y="1466"/>
                  </a:lnTo>
                  <a:lnTo>
                    <a:pt x="3215" y="1400"/>
                  </a:lnTo>
                  <a:lnTo>
                    <a:pt x="3224" y="1414"/>
                  </a:lnTo>
                  <a:lnTo>
                    <a:pt x="3228" y="1414"/>
                  </a:lnTo>
                  <a:lnTo>
                    <a:pt x="3224" y="1394"/>
                  </a:lnTo>
                  <a:lnTo>
                    <a:pt x="3233" y="1385"/>
                  </a:lnTo>
                  <a:lnTo>
                    <a:pt x="3271" y="1370"/>
                  </a:lnTo>
                  <a:lnTo>
                    <a:pt x="3276" y="1346"/>
                  </a:lnTo>
                  <a:lnTo>
                    <a:pt x="3285" y="1342"/>
                  </a:lnTo>
                  <a:lnTo>
                    <a:pt x="3291" y="1324"/>
                  </a:lnTo>
                  <a:lnTo>
                    <a:pt x="3319" y="1309"/>
                  </a:lnTo>
                  <a:lnTo>
                    <a:pt x="3361" y="1266"/>
                  </a:lnTo>
                  <a:lnTo>
                    <a:pt x="3376" y="1276"/>
                  </a:lnTo>
                  <a:lnTo>
                    <a:pt x="3395" y="1252"/>
                  </a:lnTo>
                  <a:lnTo>
                    <a:pt x="3428" y="1242"/>
                  </a:lnTo>
                  <a:lnTo>
                    <a:pt x="3461" y="1261"/>
                  </a:lnTo>
                  <a:lnTo>
                    <a:pt x="3457" y="1276"/>
                  </a:lnTo>
                  <a:lnTo>
                    <a:pt x="3476" y="1270"/>
                  </a:lnTo>
                  <a:lnTo>
                    <a:pt x="3485" y="1276"/>
                  </a:lnTo>
                  <a:lnTo>
                    <a:pt x="3485" y="1285"/>
                  </a:lnTo>
                  <a:lnTo>
                    <a:pt x="3471" y="1290"/>
                  </a:lnTo>
                  <a:lnTo>
                    <a:pt x="3447" y="1309"/>
                  </a:lnTo>
                  <a:lnTo>
                    <a:pt x="3433" y="1290"/>
                  </a:lnTo>
                  <a:lnTo>
                    <a:pt x="3404" y="1304"/>
                  </a:lnTo>
                  <a:lnTo>
                    <a:pt x="3400" y="1314"/>
                  </a:lnTo>
                  <a:lnTo>
                    <a:pt x="3371" y="1346"/>
                  </a:lnTo>
                  <a:lnTo>
                    <a:pt x="3371" y="1357"/>
                  </a:lnTo>
                  <a:lnTo>
                    <a:pt x="3376" y="1361"/>
                  </a:lnTo>
                  <a:lnTo>
                    <a:pt x="3543" y="1276"/>
                  </a:lnTo>
                  <a:lnTo>
                    <a:pt x="3647" y="1200"/>
                  </a:lnTo>
                  <a:lnTo>
                    <a:pt x="3747" y="1181"/>
                  </a:lnTo>
                  <a:lnTo>
                    <a:pt x="3771" y="1133"/>
                  </a:lnTo>
                  <a:lnTo>
                    <a:pt x="3747" y="1133"/>
                  </a:lnTo>
                  <a:lnTo>
                    <a:pt x="3738" y="1118"/>
                  </a:lnTo>
                  <a:lnTo>
                    <a:pt x="3761" y="1076"/>
                  </a:lnTo>
                  <a:lnTo>
                    <a:pt x="3771" y="1070"/>
                  </a:lnTo>
                  <a:lnTo>
                    <a:pt x="3785" y="1076"/>
                  </a:lnTo>
                  <a:lnTo>
                    <a:pt x="3809" y="1066"/>
                  </a:lnTo>
                  <a:lnTo>
                    <a:pt x="3843" y="1081"/>
                  </a:lnTo>
                  <a:lnTo>
                    <a:pt x="3847" y="1081"/>
                  </a:lnTo>
                  <a:lnTo>
                    <a:pt x="3847" y="1076"/>
                  </a:lnTo>
                  <a:lnTo>
                    <a:pt x="3852" y="1081"/>
                  </a:lnTo>
                  <a:lnTo>
                    <a:pt x="3880" y="1081"/>
                  </a:lnTo>
                  <a:lnTo>
                    <a:pt x="3900" y="1090"/>
                  </a:lnTo>
                  <a:lnTo>
                    <a:pt x="3904" y="1090"/>
                  </a:lnTo>
                  <a:lnTo>
                    <a:pt x="3914" y="1094"/>
                  </a:lnTo>
                  <a:lnTo>
                    <a:pt x="3928" y="1094"/>
                  </a:lnTo>
                  <a:lnTo>
                    <a:pt x="3952" y="1104"/>
                  </a:lnTo>
                  <a:lnTo>
                    <a:pt x="3957" y="1118"/>
                  </a:lnTo>
                  <a:lnTo>
                    <a:pt x="4004" y="1094"/>
                  </a:lnTo>
                  <a:lnTo>
                    <a:pt x="4004" y="1090"/>
                  </a:lnTo>
                  <a:lnTo>
                    <a:pt x="3995" y="1076"/>
                  </a:lnTo>
                  <a:lnTo>
                    <a:pt x="4004" y="1042"/>
                  </a:lnTo>
                  <a:lnTo>
                    <a:pt x="4019" y="1047"/>
                  </a:lnTo>
                  <a:lnTo>
                    <a:pt x="4028" y="1042"/>
                  </a:lnTo>
                  <a:lnTo>
                    <a:pt x="4038" y="1052"/>
                  </a:lnTo>
                  <a:lnTo>
                    <a:pt x="4056" y="1057"/>
                  </a:lnTo>
                  <a:lnTo>
                    <a:pt x="4067" y="1061"/>
                  </a:lnTo>
                  <a:lnTo>
                    <a:pt x="4109" y="1109"/>
                  </a:lnTo>
                  <a:lnTo>
                    <a:pt x="4128" y="1118"/>
                  </a:lnTo>
                  <a:lnTo>
                    <a:pt x="4138" y="1137"/>
                  </a:lnTo>
                  <a:lnTo>
                    <a:pt x="4128" y="1157"/>
                  </a:lnTo>
                  <a:lnTo>
                    <a:pt x="4143" y="1161"/>
                  </a:lnTo>
                  <a:lnTo>
                    <a:pt x="4156" y="1181"/>
                  </a:lnTo>
                  <a:lnTo>
                    <a:pt x="4152" y="1185"/>
                  </a:lnTo>
                  <a:lnTo>
                    <a:pt x="4124" y="1181"/>
                  </a:lnTo>
                  <a:lnTo>
                    <a:pt x="4119" y="1194"/>
                  </a:lnTo>
                  <a:lnTo>
                    <a:pt x="4185" y="1200"/>
                  </a:lnTo>
                  <a:lnTo>
                    <a:pt x="4224" y="1157"/>
                  </a:lnTo>
                  <a:lnTo>
                    <a:pt x="4191" y="1133"/>
                  </a:lnTo>
                  <a:lnTo>
                    <a:pt x="4176" y="1114"/>
                  </a:lnTo>
                  <a:lnTo>
                    <a:pt x="4176" y="1104"/>
                  </a:lnTo>
                  <a:lnTo>
                    <a:pt x="4152" y="1070"/>
                  </a:lnTo>
                  <a:lnTo>
                    <a:pt x="4124" y="1061"/>
                  </a:lnTo>
                  <a:lnTo>
                    <a:pt x="4076" y="1028"/>
                  </a:lnTo>
                  <a:lnTo>
                    <a:pt x="4061" y="1028"/>
                  </a:lnTo>
                  <a:lnTo>
                    <a:pt x="4033" y="1024"/>
                  </a:lnTo>
                  <a:lnTo>
                    <a:pt x="4033" y="1014"/>
                  </a:lnTo>
                  <a:lnTo>
                    <a:pt x="4024" y="981"/>
                  </a:lnTo>
                  <a:lnTo>
                    <a:pt x="4028" y="957"/>
                  </a:lnTo>
                  <a:lnTo>
                    <a:pt x="4052" y="918"/>
                  </a:lnTo>
                  <a:lnTo>
                    <a:pt x="4052" y="881"/>
                  </a:lnTo>
                  <a:lnTo>
                    <a:pt x="4028" y="876"/>
                  </a:lnTo>
                  <a:lnTo>
                    <a:pt x="4009" y="890"/>
                  </a:lnTo>
                  <a:lnTo>
                    <a:pt x="3991" y="890"/>
                  </a:lnTo>
                  <a:lnTo>
                    <a:pt x="3961" y="866"/>
                  </a:lnTo>
                  <a:lnTo>
                    <a:pt x="3976" y="837"/>
                  </a:lnTo>
                  <a:lnTo>
                    <a:pt x="3971" y="828"/>
                  </a:lnTo>
                  <a:lnTo>
                    <a:pt x="4047" y="752"/>
                  </a:lnTo>
                  <a:lnTo>
                    <a:pt x="4056" y="718"/>
                  </a:lnTo>
                  <a:lnTo>
                    <a:pt x="4043" y="709"/>
                  </a:lnTo>
                  <a:lnTo>
                    <a:pt x="4004" y="714"/>
                  </a:lnTo>
                  <a:lnTo>
                    <a:pt x="3995" y="700"/>
                  </a:lnTo>
                  <a:lnTo>
                    <a:pt x="3976" y="690"/>
                  </a:lnTo>
                  <a:lnTo>
                    <a:pt x="3938" y="685"/>
                  </a:lnTo>
                  <a:lnTo>
                    <a:pt x="3919" y="694"/>
                  </a:lnTo>
                  <a:lnTo>
                    <a:pt x="3914" y="676"/>
                  </a:lnTo>
                  <a:lnTo>
                    <a:pt x="3895" y="628"/>
                  </a:lnTo>
                  <a:lnTo>
                    <a:pt x="3924" y="605"/>
                  </a:lnTo>
                  <a:lnTo>
                    <a:pt x="3933" y="570"/>
                  </a:lnTo>
                  <a:lnTo>
                    <a:pt x="3995" y="537"/>
                  </a:lnTo>
                  <a:lnTo>
                    <a:pt x="4009" y="509"/>
                  </a:lnTo>
                  <a:lnTo>
                    <a:pt x="4038" y="500"/>
                  </a:lnTo>
                  <a:lnTo>
                    <a:pt x="4061" y="505"/>
                  </a:lnTo>
                  <a:lnTo>
                    <a:pt x="4067" y="494"/>
                  </a:lnTo>
                  <a:lnTo>
                    <a:pt x="4076" y="433"/>
                  </a:lnTo>
                  <a:lnTo>
                    <a:pt x="4052" y="433"/>
                  </a:lnTo>
                  <a:lnTo>
                    <a:pt x="4024" y="418"/>
                  </a:lnTo>
                  <a:lnTo>
                    <a:pt x="3995" y="424"/>
                  </a:lnTo>
                  <a:lnTo>
                    <a:pt x="3991" y="418"/>
                  </a:lnTo>
                  <a:lnTo>
                    <a:pt x="3980" y="414"/>
                  </a:lnTo>
                  <a:lnTo>
                    <a:pt x="3961" y="418"/>
                  </a:lnTo>
                  <a:lnTo>
                    <a:pt x="3961" y="414"/>
                  </a:lnTo>
                  <a:lnTo>
                    <a:pt x="3952" y="405"/>
                  </a:lnTo>
                  <a:lnTo>
                    <a:pt x="3919" y="409"/>
                  </a:lnTo>
                  <a:lnTo>
                    <a:pt x="3880" y="400"/>
                  </a:lnTo>
                  <a:lnTo>
                    <a:pt x="3852" y="418"/>
                  </a:lnTo>
                  <a:lnTo>
                    <a:pt x="3804" y="418"/>
                  </a:lnTo>
                  <a:lnTo>
                    <a:pt x="3757" y="394"/>
                  </a:lnTo>
                  <a:lnTo>
                    <a:pt x="3628" y="381"/>
                  </a:lnTo>
                  <a:lnTo>
                    <a:pt x="3580" y="385"/>
                  </a:lnTo>
                  <a:lnTo>
                    <a:pt x="3567" y="370"/>
                  </a:lnTo>
                  <a:lnTo>
                    <a:pt x="3538" y="357"/>
                  </a:lnTo>
                  <a:lnTo>
                    <a:pt x="3514" y="366"/>
                  </a:lnTo>
                  <a:lnTo>
                    <a:pt x="3504" y="352"/>
                  </a:lnTo>
                  <a:lnTo>
                    <a:pt x="3495" y="352"/>
                  </a:lnTo>
                  <a:lnTo>
                    <a:pt x="3491" y="347"/>
                  </a:lnTo>
                  <a:lnTo>
                    <a:pt x="3467" y="352"/>
                  </a:lnTo>
                  <a:lnTo>
                    <a:pt x="3452" y="347"/>
                  </a:lnTo>
                  <a:lnTo>
                    <a:pt x="3419" y="352"/>
                  </a:lnTo>
                  <a:lnTo>
                    <a:pt x="3391" y="333"/>
                  </a:lnTo>
                  <a:lnTo>
                    <a:pt x="3371" y="333"/>
                  </a:lnTo>
                  <a:lnTo>
                    <a:pt x="3315" y="305"/>
                  </a:lnTo>
                  <a:lnTo>
                    <a:pt x="3295" y="257"/>
                  </a:lnTo>
                  <a:lnTo>
                    <a:pt x="3257" y="247"/>
                  </a:lnTo>
                  <a:lnTo>
                    <a:pt x="3257" y="224"/>
                  </a:lnTo>
                  <a:lnTo>
                    <a:pt x="3267" y="209"/>
                  </a:lnTo>
                  <a:lnTo>
                    <a:pt x="3247" y="170"/>
                  </a:lnTo>
                  <a:lnTo>
                    <a:pt x="3233" y="166"/>
                  </a:lnTo>
                  <a:lnTo>
                    <a:pt x="3215" y="176"/>
                  </a:lnTo>
                  <a:lnTo>
                    <a:pt x="3200" y="157"/>
                  </a:lnTo>
                  <a:lnTo>
                    <a:pt x="3180" y="147"/>
                  </a:lnTo>
                  <a:lnTo>
                    <a:pt x="3185" y="128"/>
                  </a:lnTo>
                  <a:lnTo>
                    <a:pt x="3171" y="109"/>
                  </a:lnTo>
                  <a:lnTo>
                    <a:pt x="3167" y="94"/>
                  </a:lnTo>
                  <a:lnTo>
                    <a:pt x="3161" y="66"/>
                  </a:lnTo>
                  <a:lnTo>
                    <a:pt x="3171" y="57"/>
                  </a:lnTo>
                  <a:lnTo>
                    <a:pt x="3204" y="52"/>
                  </a:lnTo>
                  <a:lnTo>
                    <a:pt x="3215" y="28"/>
                  </a:lnTo>
                  <a:lnTo>
                    <a:pt x="3224" y="18"/>
                  </a:lnTo>
                  <a:lnTo>
                    <a:pt x="3195" y="0"/>
                  </a:lnTo>
                  <a:lnTo>
                    <a:pt x="3143" y="14"/>
                  </a:lnTo>
                  <a:lnTo>
                    <a:pt x="3133" y="28"/>
                  </a:lnTo>
                  <a:lnTo>
                    <a:pt x="3115" y="28"/>
                  </a:lnTo>
                  <a:lnTo>
                    <a:pt x="3104" y="38"/>
                  </a:lnTo>
                  <a:lnTo>
                    <a:pt x="3080" y="38"/>
                  </a:lnTo>
                  <a:lnTo>
                    <a:pt x="3047" y="52"/>
                  </a:lnTo>
                  <a:lnTo>
                    <a:pt x="3000" y="85"/>
                  </a:lnTo>
                  <a:lnTo>
                    <a:pt x="2971" y="90"/>
                  </a:lnTo>
                  <a:lnTo>
                    <a:pt x="2952" y="109"/>
                  </a:lnTo>
                  <a:lnTo>
                    <a:pt x="2948" y="105"/>
                  </a:lnTo>
                  <a:lnTo>
                    <a:pt x="2938" y="105"/>
                  </a:lnTo>
                  <a:lnTo>
                    <a:pt x="2928" y="90"/>
                  </a:lnTo>
                  <a:lnTo>
                    <a:pt x="2900" y="85"/>
                  </a:lnTo>
                  <a:lnTo>
                    <a:pt x="2880" y="70"/>
                  </a:lnTo>
                  <a:lnTo>
                    <a:pt x="2833" y="94"/>
                  </a:lnTo>
                  <a:lnTo>
                    <a:pt x="2815" y="81"/>
                  </a:lnTo>
                  <a:lnTo>
                    <a:pt x="2800" y="76"/>
                  </a:lnTo>
                  <a:lnTo>
                    <a:pt x="2776" y="105"/>
                  </a:lnTo>
                  <a:lnTo>
                    <a:pt x="2761" y="114"/>
                  </a:lnTo>
                  <a:lnTo>
                    <a:pt x="2748" y="109"/>
                  </a:lnTo>
                  <a:lnTo>
                    <a:pt x="2728" y="94"/>
                  </a:lnTo>
                  <a:lnTo>
                    <a:pt x="2709" y="94"/>
                  </a:lnTo>
                  <a:lnTo>
                    <a:pt x="2648" y="118"/>
                  </a:lnTo>
                  <a:lnTo>
                    <a:pt x="2624" y="118"/>
                  </a:lnTo>
                  <a:lnTo>
                    <a:pt x="2619" y="138"/>
                  </a:lnTo>
                  <a:lnTo>
                    <a:pt x="2595" y="147"/>
                  </a:lnTo>
                  <a:lnTo>
                    <a:pt x="2585" y="161"/>
                  </a:lnTo>
                  <a:lnTo>
                    <a:pt x="2585" y="181"/>
                  </a:lnTo>
                  <a:lnTo>
                    <a:pt x="2571" y="214"/>
                  </a:lnTo>
                  <a:lnTo>
                    <a:pt x="2571" y="238"/>
                  </a:lnTo>
                  <a:lnTo>
                    <a:pt x="2557" y="252"/>
                  </a:lnTo>
                  <a:lnTo>
                    <a:pt x="2543" y="281"/>
                  </a:lnTo>
                  <a:lnTo>
                    <a:pt x="2491" y="276"/>
                  </a:lnTo>
                  <a:lnTo>
                    <a:pt x="2461" y="285"/>
                  </a:lnTo>
                  <a:lnTo>
                    <a:pt x="2457" y="281"/>
                  </a:lnTo>
                  <a:lnTo>
                    <a:pt x="2428" y="276"/>
                  </a:lnTo>
                  <a:lnTo>
                    <a:pt x="2409" y="261"/>
                  </a:lnTo>
                  <a:lnTo>
                    <a:pt x="2381" y="266"/>
                  </a:lnTo>
                  <a:lnTo>
                    <a:pt x="2381" y="257"/>
                  </a:lnTo>
                  <a:lnTo>
                    <a:pt x="2391" y="233"/>
                  </a:lnTo>
                  <a:lnTo>
                    <a:pt x="2343" y="200"/>
                  </a:lnTo>
                  <a:lnTo>
                    <a:pt x="2285" y="224"/>
                  </a:lnTo>
                  <a:lnTo>
                    <a:pt x="2228" y="214"/>
                  </a:lnTo>
                  <a:lnTo>
                    <a:pt x="2219" y="252"/>
                  </a:lnTo>
                  <a:lnTo>
                    <a:pt x="2204" y="266"/>
                  </a:lnTo>
                  <a:lnTo>
                    <a:pt x="2215" y="294"/>
                  </a:lnTo>
                  <a:lnTo>
                    <a:pt x="2195" y="309"/>
                  </a:lnTo>
                  <a:lnTo>
                    <a:pt x="2200" y="328"/>
                  </a:lnTo>
                  <a:lnTo>
                    <a:pt x="2185" y="352"/>
                  </a:lnTo>
                  <a:lnTo>
                    <a:pt x="2195" y="390"/>
                  </a:lnTo>
                  <a:lnTo>
                    <a:pt x="2219" y="390"/>
                  </a:lnTo>
                  <a:lnTo>
                    <a:pt x="2243" y="409"/>
                  </a:lnTo>
                  <a:lnTo>
                    <a:pt x="2238" y="457"/>
                  </a:lnTo>
                  <a:lnTo>
                    <a:pt x="2224" y="481"/>
                  </a:lnTo>
                  <a:lnTo>
                    <a:pt x="2204" y="461"/>
                  </a:lnTo>
                  <a:lnTo>
                    <a:pt x="2138" y="461"/>
                  </a:lnTo>
                  <a:lnTo>
                    <a:pt x="2124" y="447"/>
                  </a:lnTo>
                  <a:lnTo>
                    <a:pt x="2104" y="442"/>
                  </a:lnTo>
                  <a:lnTo>
                    <a:pt x="2104" y="428"/>
                  </a:lnTo>
                  <a:lnTo>
                    <a:pt x="2109" y="414"/>
                  </a:lnTo>
                  <a:lnTo>
                    <a:pt x="2100" y="394"/>
                  </a:lnTo>
                  <a:lnTo>
                    <a:pt x="2085" y="405"/>
                  </a:lnTo>
                  <a:lnTo>
                    <a:pt x="2071" y="405"/>
                  </a:lnTo>
                  <a:lnTo>
                    <a:pt x="2038" y="414"/>
                  </a:lnTo>
                  <a:lnTo>
                    <a:pt x="2024" y="414"/>
                  </a:lnTo>
                  <a:lnTo>
                    <a:pt x="2024" y="437"/>
                  </a:lnTo>
                  <a:lnTo>
                    <a:pt x="2004" y="461"/>
                  </a:lnTo>
                  <a:lnTo>
                    <a:pt x="1991" y="470"/>
                  </a:lnTo>
                  <a:lnTo>
                    <a:pt x="1995" y="533"/>
                  </a:lnTo>
                  <a:lnTo>
                    <a:pt x="1991" y="547"/>
                  </a:lnTo>
                  <a:lnTo>
                    <a:pt x="2015" y="566"/>
                  </a:lnTo>
                  <a:lnTo>
                    <a:pt x="2043" y="561"/>
                  </a:lnTo>
                  <a:lnTo>
                    <a:pt x="2057" y="581"/>
                  </a:lnTo>
                  <a:lnTo>
                    <a:pt x="2057" y="594"/>
                  </a:lnTo>
                  <a:lnTo>
                    <a:pt x="2043" y="605"/>
                  </a:lnTo>
                  <a:lnTo>
                    <a:pt x="2028" y="637"/>
                  </a:lnTo>
                  <a:lnTo>
                    <a:pt x="2033" y="657"/>
                  </a:lnTo>
                  <a:lnTo>
                    <a:pt x="2052" y="676"/>
                  </a:lnTo>
                  <a:lnTo>
                    <a:pt x="2067" y="705"/>
                  </a:lnTo>
                  <a:lnTo>
                    <a:pt x="2048" y="728"/>
                  </a:lnTo>
                  <a:lnTo>
                    <a:pt x="2004" y="733"/>
                  </a:lnTo>
                  <a:lnTo>
                    <a:pt x="1995" y="728"/>
                  </a:lnTo>
                  <a:lnTo>
                    <a:pt x="2000" y="714"/>
                  </a:lnTo>
                  <a:lnTo>
                    <a:pt x="1995" y="694"/>
                  </a:lnTo>
                  <a:lnTo>
                    <a:pt x="1961" y="676"/>
                  </a:lnTo>
                  <a:lnTo>
                    <a:pt x="1967" y="661"/>
                  </a:lnTo>
                  <a:lnTo>
                    <a:pt x="1957" y="647"/>
                  </a:lnTo>
                  <a:lnTo>
                    <a:pt x="1961" y="628"/>
                  </a:lnTo>
                  <a:lnTo>
                    <a:pt x="1939" y="605"/>
                  </a:lnTo>
                  <a:lnTo>
                    <a:pt x="1924" y="614"/>
                  </a:lnTo>
                  <a:lnTo>
                    <a:pt x="1909" y="605"/>
                  </a:lnTo>
                  <a:lnTo>
                    <a:pt x="1839" y="637"/>
                  </a:lnTo>
                  <a:lnTo>
                    <a:pt x="1819" y="628"/>
                  </a:lnTo>
                  <a:lnTo>
                    <a:pt x="1809" y="637"/>
                  </a:lnTo>
                  <a:lnTo>
                    <a:pt x="1809" y="661"/>
                  </a:lnTo>
                  <a:lnTo>
                    <a:pt x="1800" y="676"/>
                  </a:lnTo>
                  <a:lnTo>
                    <a:pt x="1781" y="666"/>
                  </a:lnTo>
                  <a:lnTo>
                    <a:pt x="1757" y="681"/>
                  </a:lnTo>
                  <a:lnTo>
                    <a:pt x="1704" y="661"/>
                  </a:lnTo>
                  <a:lnTo>
                    <a:pt x="1681" y="618"/>
                  </a:lnTo>
                  <a:lnTo>
                    <a:pt x="1661" y="605"/>
                  </a:lnTo>
                  <a:lnTo>
                    <a:pt x="1657" y="566"/>
                  </a:lnTo>
                  <a:lnTo>
                    <a:pt x="1661" y="528"/>
                  </a:lnTo>
                  <a:lnTo>
                    <a:pt x="1657" y="500"/>
                  </a:lnTo>
                  <a:lnTo>
                    <a:pt x="1643" y="505"/>
                  </a:lnTo>
                  <a:lnTo>
                    <a:pt x="1628" y="528"/>
                  </a:lnTo>
                  <a:lnTo>
                    <a:pt x="1609" y="514"/>
                  </a:lnTo>
                  <a:lnTo>
                    <a:pt x="1604" y="500"/>
                  </a:lnTo>
                  <a:lnTo>
                    <a:pt x="1561" y="505"/>
                  </a:lnTo>
                  <a:lnTo>
                    <a:pt x="1552" y="537"/>
                  </a:lnTo>
                  <a:lnTo>
                    <a:pt x="1539" y="552"/>
                  </a:lnTo>
                  <a:lnTo>
                    <a:pt x="1552" y="576"/>
                  </a:lnTo>
                  <a:lnTo>
                    <a:pt x="1557" y="609"/>
                  </a:lnTo>
                  <a:lnTo>
                    <a:pt x="1567" y="637"/>
                  </a:lnTo>
                  <a:lnTo>
                    <a:pt x="1557" y="666"/>
                  </a:lnTo>
                  <a:lnTo>
                    <a:pt x="1539" y="694"/>
                  </a:lnTo>
                  <a:lnTo>
                    <a:pt x="1539" y="724"/>
                  </a:lnTo>
                  <a:lnTo>
                    <a:pt x="1524" y="728"/>
                  </a:lnTo>
                  <a:lnTo>
                    <a:pt x="1500" y="770"/>
                  </a:lnTo>
                  <a:lnTo>
                    <a:pt x="1485" y="770"/>
                  </a:lnTo>
                  <a:lnTo>
                    <a:pt x="1461" y="800"/>
                  </a:lnTo>
                  <a:lnTo>
                    <a:pt x="1439" y="814"/>
                  </a:lnTo>
                  <a:lnTo>
                    <a:pt x="1443" y="842"/>
                  </a:lnTo>
                  <a:lnTo>
                    <a:pt x="1439" y="857"/>
                  </a:lnTo>
                  <a:lnTo>
                    <a:pt x="1404" y="870"/>
                  </a:lnTo>
                  <a:lnTo>
                    <a:pt x="1400" y="885"/>
                  </a:lnTo>
                  <a:lnTo>
                    <a:pt x="1404" y="914"/>
                  </a:lnTo>
                  <a:lnTo>
                    <a:pt x="1391" y="928"/>
                  </a:lnTo>
                  <a:lnTo>
                    <a:pt x="1391" y="937"/>
                  </a:lnTo>
                  <a:lnTo>
                    <a:pt x="1400" y="947"/>
                  </a:lnTo>
                  <a:lnTo>
                    <a:pt x="1404" y="970"/>
                  </a:lnTo>
                  <a:lnTo>
                    <a:pt x="1433" y="985"/>
                  </a:lnTo>
                  <a:lnTo>
                    <a:pt x="1439" y="1000"/>
                  </a:lnTo>
                  <a:lnTo>
                    <a:pt x="1424" y="1018"/>
                  </a:lnTo>
                  <a:lnTo>
                    <a:pt x="1404" y="1057"/>
                  </a:lnTo>
                  <a:lnTo>
                    <a:pt x="1391" y="1057"/>
                  </a:lnTo>
                  <a:lnTo>
                    <a:pt x="1385" y="1047"/>
                  </a:lnTo>
                  <a:lnTo>
                    <a:pt x="1361" y="1042"/>
                  </a:lnTo>
                  <a:lnTo>
                    <a:pt x="1339" y="1052"/>
                  </a:lnTo>
                  <a:lnTo>
                    <a:pt x="1357" y="1018"/>
                  </a:lnTo>
                  <a:lnTo>
                    <a:pt x="1348" y="985"/>
                  </a:lnTo>
                  <a:lnTo>
                    <a:pt x="1333" y="966"/>
                  </a:lnTo>
                  <a:lnTo>
                    <a:pt x="1333" y="947"/>
                  </a:lnTo>
                  <a:lnTo>
                    <a:pt x="1295" y="918"/>
                  </a:lnTo>
                  <a:lnTo>
                    <a:pt x="1272" y="914"/>
                  </a:lnTo>
                  <a:lnTo>
                    <a:pt x="1276" y="900"/>
                  </a:lnTo>
                  <a:lnTo>
                    <a:pt x="1309" y="866"/>
                  </a:lnTo>
                  <a:lnTo>
                    <a:pt x="1309" y="852"/>
                  </a:lnTo>
                  <a:lnTo>
                    <a:pt x="1285" y="828"/>
                  </a:lnTo>
                  <a:lnTo>
                    <a:pt x="1257" y="828"/>
                  </a:lnTo>
                  <a:lnTo>
                    <a:pt x="1248" y="809"/>
                  </a:lnTo>
                  <a:lnTo>
                    <a:pt x="1228" y="828"/>
                  </a:lnTo>
                  <a:lnTo>
                    <a:pt x="1191" y="809"/>
                  </a:lnTo>
                  <a:lnTo>
                    <a:pt x="1172" y="805"/>
                  </a:lnTo>
                  <a:lnTo>
                    <a:pt x="1161" y="790"/>
                  </a:lnTo>
                  <a:lnTo>
                    <a:pt x="1167" y="781"/>
                  </a:lnTo>
                  <a:lnTo>
                    <a:pt x="1152" y="770"/>
                  </a:lnTo>
                  <a:lnTo>
                    <a:pt x="1124" y="728"/>
                  </a:lnTo>
                  <a:lnTo>
                    <a:pt x="1095" y="714"/>
                  </a:lnTo>
                  <a:lnTo>
                    <a:pt x="1081" y="700"/>
                  </a:lnTo>
                  <a:lnTo>
                    <a:pt x="1081" y="685"/>
                  </a:lnTo>
                  <a:lnTo>
                    <a:pt x="1072" y="661"/>
                  </a:lnTo>
                  <a:lnTo>
                    <a:pt x="1091" y="633"/>
                  </a:lnTo>
                  <a:lnTo>
                    <a:pt x="1091" y="537"/>
                  </a:lnTo>
                  <a:lnTo>
                    <a:pt x="1081" y="524"/>
                  </a:lnTo>
                  <a:lnTo>
                    <a:pt x="1048" y="533"/>
                  </a:lnTo>
                  <a:lnTo>
                    <a:pt x="1000" y="557"/>
                  </a:lnTo>
                  <a:lnTo>
                    <a:pt x="995" y="566"/>
                  </a:lnTo>
                  <a:lnTo>
                    <a:pt x="1005" y="576"/>
                  </a:lnTo>
                  <a:lnTo>
                    <a:pt x="1005" y="590"/>
                  </a:lnTo>
                  <a:lnTo>
                    <a:pt x="976" y="605"/>
                  </a:lnTo>
                  <a:lnTo>
                    <a:pt x="976" y="618"/>
                  </a:lnTo>
                  <a:lnTo>
                    <a:pt x="957" y="628"/>
                  </a:lnTo>
                  <a:lnTo>
                    <a:pt x="943" y="652"/>
                  </a:lnTo>
                  <a:lnTo>
                    <a:pt x="905" y="657"/>
                  </a:lnTo>
                  <a:lnTo>
                    <a:pt x="872" y="685"/>
                  </a:lnTo>
                  <a:lnTo>
                    <a:pt x="905" y="718"/>
                  </a:lnTo>
                  <a:lnTo>
                    <a:pt x="915" y="752"/>
                  </a:lnTo>
                  <a:lnTo>
                    <a:pt x="909" y="781"/>
                  </a:lnTo>
                  <a:lnTo>
                    <a:pt x="891" y="794"/>
                  </a:lnTo>
                  <a:lnTo>
                    <a:pt x="881" y="809"/>
                  </a:lnTo>
                  <a:lnTo>
                    <a:pt x="843" y="818"/>
                  </a:lnTo>
                  <a:lnTo>
                    <a:pt x="833" y="842"/>
                  </a:lnTo>
                  <a:lnTo>
                    <a:pt x="839" y="861"/>
                  </a:lnTo>
                  <a:lnTo>
                    <a:pt x="828" y="870"/>
                  </a:lnTo>
                  <a:lnTo>
                    <a:pt x="824" y="885"/>
                  </a:lnTo>
                  <a:lnTo>
                    <a:pt x="809" y="900"/>
                  </a:lnTo>
                  <a:lnTo>
                    <a:pt x="767" y="904"/>
                  </a:lnTo>
                  <a:lnTo>
                    <a:pt x="748" y="924"/>
                  </a:lnTo>
                  <a:lnTo>
                    <a:pt x="743" y="947"/>
                  </a:lnTo>
                  <a:lnTo>
                    <a:pt x="748" y="957"/>
                  </a:lnTo>
                  <a:lnTo>
                    <a:pt x="739" y="966"/>
                  </a:lnTo>
                  <a:lnTo>
                    <a:pt x="715" y="957"/>
                  </a:lnTo>
                  <a:lnTo>
                    <a:pt x="700" y="961"/>
                  </a:lnTo>
                  <a:lnTo>
                    <a:pt x="676" y="947"/>
                  </a:lnTo>
                  <a:lnTo>
                    <a:pt x="657" y="957"/>
                  </a:lnTo>
                  <a:lnTo>
                    <a:pt x="648" y="937"/>
                  </a:lnTo>
                  <a:lnTo>
                    <a:pt x="624" y="914"/>
                  </a:lnTo>
                  <a:lnTo>
                    <a:pt x="585" y="918"/>
                  </a:lnTo>
                  <a:lnTo>
                    <a:pt x="572" y="904"/>
                  </a:lnTo>
                  <a:lnTo>
                    <a:pt x="557" y="909"/>
                  </a:lnTo>
                  <a:lnTo>
                    <a:pt x="552" y="928"/>
                  </a:lnTo>
                  <a:lnTo>
                    <a:pt x="528" y="924"/>
                  </a:lnTo>
                  <a:lnTo>
                    <a:pt x="515" y="942"/>
                  </a:lnTo>
                  <a:lnTo>
                    <a:pt x="461" y="970"/>
                  </a:lnTo>
                  <a:lnTo>
                    <a:pt x="409" y="952"/>
                  </a:lnTo>
                  <a:lnTo>
                    <a:pt x="391" y="976"/>
                  </a:lnTo>
                  <a:lnTo>
                    <a:pt x="367" y="981"/>
                  </a:lnTo>
                  <a:lnTo>
                    <a:pt x="352" y="1000"/>
                  </a:lnTo>
                  <a:lnTo>
                    <a:pt x="328" y="985"/>
                  </a:lnTo>
                  <a:lnTo>
                    <a:pt x="300" y="1000"/>
                  </a:lnTo>
                  <a:lnTo>
                    <a:pt x="267" y="947"/>
                  </a:lnTo>
                  <a:lnTo>
                    <a:pt x="252" y="957"/>
                  </a:lnTo>
                  <a:lnTo>
                    <a:pt x="239" y="985"/>
                  </a:lnTo>
                  <a:lnTo>
                    <a:pt x="205" y="1004"/>
                  </a:lnTo>
                  <a:lnTo>
                    <a:pt x="191" y="1009"/>
                  </a:lnTo>
                  <a:lnTo>
                    <a:pt x="172" y="1004"/>
                  </a:lnTo>
                  <a:lnTo>
                    <a:pt x="161" y="1018"/>
                  </a:lnTo>
                  <a:lnTo>
                    <a:pt x="152" y="1009"/>
                  </a:lnTo>
                  <a:lnTo>
                    <a:pt x="139" y="1014"/>
                  </a:lnTo>
                  <a:lnTo>
                    <a:pt x="128" y="1024"/>
                  </a:lnTo>
                  <a:lnTo>
                    <a:pt x="128" y="1037"/>
                  </a:lnTo>
                  <a:lnTo>
                    <a:pt x="124" y="1057"/>
                  </a:lnTo>
                  <a:lnTo>
                    <a:pt x="128" y="1100"/>
                  </a:lnTo>
                  <a:lnTo>
                    <a:pt x="148" y="1133"/>
                  </a:lnTo>
                  <a:lnTo>
                    <a:pt x="176" y="1142"/>
                  </a:lnTo>
                  <a:lnTo>
                    <a:pt x="191" y="1166"/>
                  </a:lnTo>
                  <a:lnTo>
                    <a:pt x="215" y="1166"/>
                  </a:lnTo>
                  <a:lnTo>
                    <a:pt x="233" y="1176"/>
                  </a:lnTo>
                  <a:lnTo>
                    <a:pt x="219" y="1214"/>
                  </a:lnTo>
                  <a:lnTo>
                    <a:pt x="228" y="1228"/>
                  </a:lnTo>
                  <a:lnTo>
                    <a:pt x="228" y="1261"/>
                  </a:lnTo>
                  <a:lnTo>
                    <a:pt x="233" y="1285"/>
                  </a:lnTo>
                  <a:lnTo>
                    <a:pt x="261" y="1300"/>
                  </a:lnTo>
                  <a:lnTo>
                    <a:pt x="261" y="1314"/>
                  </a:lnTo>
                  <a:lnTo>
                    <a:pt x="291" y="1318"/>
                  </a:lnTo>
                  <a:lnTo>
                    <a:pt x="285" y="1328"/>
                  </a:lnTo>
                  <a:lnTo>
                    <a:pt x="295" y="1346"/>
                  </a:lnTo>
                  <a:lnTo>
                    <a:pt x="333" y="1370"/>
                  </a:lnTo>
                  <a:lnTo>
                    <a:pt x="319" y="1409"/>
                  </a:lnTo>
                  <a:lnTo>
                    <a:pt x="291" y="1437"/>
                  </a:lnTo>
                  <a:lnTo>
                    <a:pt x="300" y="1476"/>
                  </a:lnTo>
                  <a:lnTo>
                    <a:pt x="295" y="1500"/>
                  </a:lnTo>
                  <a:lnTo>
                    <a:pt x="261" y="1528"/>
                  </a:lnTo>
                  <a:lnTo>
                    <a:pt x="248" y="1518"/>
                  </a:lnTo>
                  <a:lnTo>
                    <a:pt x="205" y="1528"/>
                  </a:lnTo>
                  <a:lnTo>
                    <a:pt x="185" y="1557"/>
                  </a:lnTo>
                  <a:lnTo>
                    <a:pt x="157" y="1561"/>
                  </a:lnTo>
                  <a:lnTo>
                    <a:pt x="152" y="1585"/>
                  </a:lnTo>
                  <a:lnTo>
                    <a:pt x="133" y="1590"/>
                  </a:lnTo>
                  <a:lnTo>
                    <a:pt x="85" y="1566"/>
                  </a:lnTo>
                  <a:lnTo>
                    <a:pt x="72" y="1581"/>
                  </a:lnTo>
                  <a:lnTo>
                    <a:pt x="33" y="1581"/>
                  </a:lnTo>
                  <a:lnTo>
                    <a:pt x="24" y="1590"/>
                  </a:lnTo>
                  <a:lnTo>
                    <a:pt x="0" y="1600"/>
                  </a:lnTo>
                  <a:lnTo>
                    <a:pt x="19" y="1637"/>
                  </a:lnTo>
                  <a:lnTo>
                    <a:pt x="24" y="1670"/>
                  </a:lnTo>
                  <a:lnTo>
                    <a:pt x="52" y="1676"/>
                  </a:lnTo>
                  <a:lnTo>
                    <a:pt x="67" y="1685"/>
                  </a:lnTo>
                  <a:lnTo>
                    <a:pt x="61" y="1704"/>
                  </a:lnTo>
                  <a:lnTo>
                    <a:pt x="76" y="1724"/>
                  </a:lnTo>
                  <a:lnTo>
                    <a:pt x="67" y="1770"/>
                  </a:lnTo>
                  <a:lnTo>
                    <a:pt x="128" y="1818"/>
                  </a:lnTo>
                  <a:lnTo>
                    <a:pt x="157" y="1824"/>
                  </a:lnTo>
                  <a:lnTo>
                    <a:pt x="172" y="1813"/>
                  </a:lnTo>
                  <a:lnTo>
                    <a:pt x="209" y="1833"/>
                  </a:lnTo>
                  <a:lnTo>
                    <a:pt x="219" y="1846"/>
                  </a:lnTo>
                  <a:lnTo>
                    <a:pt x="209" y="1876"/>
                  </a:lnTo>
                  <a:lnTo>
                    <a:pt x="219" y="1890"/>
                  </a:lnTo>
                  <a:lnTo>
                    <a:pt x="224" y="1918"/>
                  </a:lnTo>
                  <a:lnTo>
                    <a:pt x="228" y="1933"/>
                  </a:lnTo>
                  <a:lnTo>
                    <a:pt x="243" y="1937"/>
                  </a:lnTo>
                  <a:lnTo>
                    <a:pt x="248" y="1961"/>
                  </a:lnTo>
                  <a:lnTo>
                    <a:pt x="195" y="1957"/>
                  </a:lnTo>
                  <a:lnTo>
                    <a:pt x="181" y="1966"/>
                  </a:lnTo>
                  <a:lnTo>
                    <a:pt x="172" y="1981"/>
                  </a:lnTo>
                  <a:lnTo>
                    <a:pt x="181" y="2009"/>
                  </a:lnTo>
                  <a:lnTo>
                    <a:pt x="167" y="2028"/>
                  </a:lnTo>
                  <a:lnTo>
                    <a:pt x="157" y="2046"/>
                  </a:lnTo>
                  <a:lnTo>
                    <a:pt x="143" y="2061"/>
                  </a:lnTo>
                  <a:lnTo>
                    <a:pt x="128" y="2066"/>
                  </a:lnTo>
                  <a:lnTo>
                    <a:pt x="115" y="2085"/>
                  </a:lnTo>
                  <a:lnTo>
                    <a:pt x="128" y="2124"/>
                  </a:lnTo>
                  <a:lnTo>
                    <a:pt x="161" y="2161"/>
                  </a:lnTo>
                  <a:lnTo>
                    <a:pt x="133" y="2176"/>
                  </a:lnTo>
                  <a:lnTo>
                    <a:pt x="133" y="2209"/>
                  </a:lnTo>
                  <a:lnTo>
                    <a:pt x="128" y="2224"/>
                  </a:lnTo>
                  <a:lnTo>
                    <a:pt x="143" y="2233"/>
                  </a:lnTo>
                  <a:lnTo>
                    <a:pt x="172" y="2276"/>
                  </a:lnTo>
                  <a:lnTo>
                    <a:pt x="185" y="2290"/>
                  </a:lnTo>
                  <a:lnTo>
                    <a:pt x="200" y="2328"/>
                  </a:lnTo>
                  <a:lnTo>
                    <a:pt x="215" y="2337"/>
                  </a:lnTo>
                  <a:lnTo>
                    <a:pt x="239" y="2333"/>
                  </a:lnTo>
                  <a:lnTo>
                    <a:pt x="272" y="2357"/>
                  </a:lnTo>
                  <a:lnTo>
                    <a:pt x="285" y="2357"/>
                  </a:lnTo>
                  <a:lnTo>
                    <a:pt x="315" y="2380"/>
                  </a:lnTo>
                  <a:lnTo>
                    <a:pt x="333" y="2385"/>
                  </a:lnTo>
                  <a:lnTo>
                    <a:pt x="348" y="2409"/>
                  </a:lnTo>
                  <a:lnTo>
                    <a:pt x="391" y="2413"/>
                  </a:lnTo>
                  <a:lnTo>
                    <a:pt x="405" y="2433"/>
                  </a:lnTo>
                  <a:lnTo>
                    <a:pt x="439" y="2433"/>
                  </a:lnTo>
                  <a:lnTo>
                    <a:pt x="485" y="2413"/>
                  </a:lnTo>
                  <a:lnTo>
                    <a:pt x="552" y="2409"/>
                  </a:lnTo>
                  <a:lnTo>
                    <a:pt x="572" y="2390"/>
                  </a:lnTo>
                  <a:lnTo>
                    <a:pt x="585" y="2390"/>
                  </a:lnTo>
                  <a:lnTo>
                    <a:pt x="585" y="2428"/>
                  </a:lnTo>
                  <a:lnTo>
                    <a:pt x="605" y="2466"/>
                  </a:lnTo>
                  <a:lnTo>
                    <a:pt x="609" y="2485"/>
                  </a:lnTo>
                  <a:lnTo>
                    <a:pt x="600" y="2500"/>
                  </a:lnTo>
                  <a:lnTo>
                    <a:pt x="576" y="2513"/>
                  </a:lnTo>
                  <a:lnTo>
                    <a:pt x="581" y="2537"/>
                  </a:lnTo>
                  <a:lnTo>
                    <a:pt x="572" y="2552"/>
                  </a:lnTo>
                  <a:lnTo>
                    <a:pt x="524" y="2580"/>
                  </a:lnTo>
                  <a:lnTo>
                    <a:pt x="515" y="2613"/>
                  </a:lnTo>
                  <a:lnTo>
                    <a:pt x="476" y="2637"/>
                  </a:lnTo>
                  <a:lnTo>
                    <a:pt x="476" y="2652"/>
                  </a:lnTo>
                  <a:lnTo>
                    <a:pt x="491" y="2709"/>
                  </a:lnTo>
                  <a:lnTo>
                    <a:pt x="505" y="2709"/>
                  </a:lnTo>
                  <a:lnTo>
                    <a:pt x="524" y="2704"/>
                  </a:lnTo>
                  <a:lnTo>
                    <a:pt x="576" y="2718"/>
                  </a:lnTo>
                  <a:lnTo>
                    <a:pt x="595" y="2700"/>
                  </a:lnTo>
                  <a:lnTo>
                    <a:pt x="619" y="2704"/>
                  </a:lnTo>
                  <a:lnTo>
                    <a:pt x="648" y="2685"/>
                  </a:lnTo>
                  <a:lnTo>
                    <a:pt x="672" y="2685"/>
                  </a:lnTo>
                  <a:lnTo>
                    <a:pt x="695" y="2676"/>
                  </a:lnTo>
                  <a:lnTo>
                    <a:pt x="748" y="2661"/>
                  </a:lnTo>
                  <a:lnTo>
                    <a:pt x="791" y="2637"/>
                  </a:lnTo>
                  <a:lnTo>
                    <a:pt x="819" y="2628"/>
                  </a:lnTo>
                  <a:lnTo>
                    <a:pt x="828" y="2613"/>
                  </a:lnTo>
                  <a:lnTo>
                    <a:pt x="876" y="2580"/>
                  </a:lnTo>
                  <a:lnTo>
                    <a:pt x="872" y="2561"/>
                  </a:lnTo>
                  <a:lnTo>
                    <a:pt x="876" y="2548"/>
                  </a:lnTo>
                  <a:lnTo>
                    <a:pt x="909" y="2504"/>
                  </a:lnTo>
                  <a:lnTo>
                    <a:pt x="915" y="2490"/>
                  </a:lnTo>
                  <a:lnTo>
                    <a:pt x="915" y="2470"/>
                  </a:lnTo>
                  <a:lnTo>
                    <a:pt x="939" y="2433"/>
                  </a:lnTo>
                  <a:lnTo>
                    <a:pt x="1024" y="2394"/>
                  </a:lnTo>
                  <a:lnTo>
                    <a:pt x="1028" y="2385"/>
                  </a:lnTo>
                  <a:lnTo>
                    <a:pt x="1028" y="2366"/>
                  </a:lnTo>
                  <a:lnTo>
                    <a:pt x="1048" y="2337"/>
                  </a:lnTo>
                  <a:lnTo>
                    <a:pt x="1048" y="2324"/>
                  </a:lnTo>
                  <a:lnTo>
                    <a:pt x="1052" y="2309"/>
                  </a:lnTo>
                  <a:lnTo>
                    <a:pt x="1085" y="2280"/>
                  </a:lnTo>
                  <a:lnTo>
                    <a:pt x="1228" y="2204"/>
                  </a:lnTo>
                  <a:lnTo>
                    <a:pt x="1272" y="2204"/>
                  </a:lnTo>
                  <a:lnTo>
                    <a:pt x="1291" y="2213"/>
                  </a:lnTo>
                  <a:lnTo>
                    <a:pt x="1328" y="2218"/>
                  </a:lnTo>
                  <a:lnTo>
                    <a:pt x="1343" y="2228"/>
                  </a:lnTo>
                  <a:lnTo>
                    <a:pt x="1452" y="2257"/>
                  </a:lnTo>
                  <a:lnTo>
                    <a:pt x="1461" y="2270"/>
                  </a:lnTo>
                  <a:lnTo>
                    <a:pt x="1467" y="2290"/>
                  </a:lnTo>
                  <a:lnTo>
                    <a:pt x="1491" y="2304"/>
                  </a:lnTo>
                  <a:lnTo>
                    <a:pt x="1500" y="2300"/>
                  </a:lnTo>
                  <a:lnTo>
                    <a:pt x="1504" y="2280"/>
                  </a:lnTo>
                  <a:lnTo>
                    <a:pt x="1515" y="2270"/>
                  </a:lnTo>
                  <a:lnTo>
                    <a:pt x="1591" y="2313"/>
                  </a:lnTo>
                  <a:lnTo>
                    <a:pt x="1600" y="2324"/>
                  </a:lnTo>
                  <a:lnTo>
                    <a:pt x="1615" y="2348"/>
                  </a:lnTo>
                  <a:lnTo>
                    <a:pt x="1624" y="2348"/>
                  </a:lnTo>
                  <a:lnTo>
                    <a:pt x="1648" y="2361"/>
                  </a:lnTo>
                  <a:lnTo>
                    <a:pt x="1661" y="2361"/>
                  </a:lnTo>
                  <a:lnTo>
                    <a:pt x="1676" y="2376"/>
                  </a:lnTo>
                  <a:lnTo>
                    <a:pt x="1700" y="2390"/>
                  </a:lnTo>
                  <a:lnTo>
                    <a:pt x="1715" y="2404"/>
                  </a:lnTo>
                  <a:lnTo>
                    <a:pt x="1728" y="2413"/>
                  </a:lnTo>
                  <a:lnTo>
                    <a:pt x="1748" y="2442"/>
                  </a:lnTo>
                  <a:lnTo>
                    <a:pt x="1761" y="2437"/>
                  </a:lnTo>
                  <a:lnTo>
                    <a:pt x="1771" y="2442"/>
                  </a:lnTo>
                  <a:lnTo>
                    <a:pt x="1871" y="2524"/>
                  </a:lnTo>
                  <a:lnTo>
                    <a:pt x="1876" y="2524"/>
                  </a:lnTo>
                  <a:lnTo>
                    <a:pt x="1871" y="2513"/>
                  </a:lnTo>
                  <a:lnTo>
                    <a:pt x="1876" y="2504"/>
                  </a:lnTo>
                  <a:lnTo>
                    <a:pt x="1861" y="2485"/>
                  </a:lnTo>
                  <a:lnTo>
                    <a:pt x="1871" y="2470"/>
                  </a:lnTo>
                  <a:lnTo>
                    <a:pt x="1924" y="2504"/>
                  </a:lnTo>
                  <a:lnTo>
                    <a:pt x="1943" y="2524"/>
                  </a:lnTo>
                  <a:lnTo>
                    <a:pt x="1961" y="2513"/>
                  </a:lnTo>
                  <a:lnTo>
                    <a:pt x="1976" y="2518"/>
                  </a:lnTo>
                  <a:lnTo>
                    <a:pt x="1985" y="2528"/>
                  </a:lnTo>
                  <a:lnTo>
                    <a:pt x="1991" y="2528"/>
                  </a:lnTo>
                  <a:lnTo>
                    <a:pt x="2000" y="2533"/>
                  </a:lnTo>
                  <a:lnTo>
                    <a:pt x="2048" y="2570"/>
                  </a:lnTo>
                  <a:lnTo>
                    <a:pt x="2052" y="2576"/>
                  </a:lnTo>
                  <a:lnTo>
                    <a:pt x="2100" y="2647"/>
                  </a:lnTo>
                  <a:lnTo>
                    <a:pt x="2133" y="2776"/>
                  </a:lnTo>
                  <a:lnTo>
                    <a:pt x="2133" y="2809"/>
                  </a:lnTo>
                  <a:lnTo>
                    <a:pt x="2128" y="2824"/>
                  </a:lnTo>
                  <a:lnTo>
                    <a:pt x="2148" y="2900"/>
                  </a:lnTo>
                  <a:lnTo>
                    <a:pt x="2143" y="2933"/>
                  </a:lnTo>
                  <a:lnTo>
                    <a:pt x="2167" y="2990"/>
                  </a:lnTo>
                  <a:lnTo>
                    <a:pt x="2191" y="3004"/>
                  </a:lnTo>
                  <a:lnTo>
                    <a:pt x="2204" y="3033"/>
                  </a:lnTo>
                  <a:lnTo>
                    <a:pt x="2209" y="3047"/>
                  </a:lnTo>
                  <a:lnTo>
                    <a:pt x="2219" y="3052"/>
                  </a:lnTo>
                  <a:lnTo>
                    <a:pt x="2243" y="3109"/>
                  </a:lnTo>
                  <a:lnTo>
                    <a:pt x="2271" y="3152"/>
                  </a:lnTo>
                  <a:lnTo>
                    <a:pt x="2291" y="3228"/>
                  </a:lnTo>
                  <a:lnTo>
                    <a:pt x="2291" y="3304"/>
                  </a:lnTo>
                  <a:lnTo>
                    <a:pt x="2276" y="3376"/>
                  </a:lnTo>
                  <a:lnTo>
                    <a:pt x="2261" y="3385"/>
                  </a:lnTo>
                  <a:lnTo>
                    <a:pt x="2267" y="3428"/>
                  </a:lnTo>
                  <a:lnTo>
                    <a:pt x="2291" y="3437"/>
                  </a:lnTo>
                  <a:lnTo>
                    <a:pt x="2300" y="3418"/>
                  </a:lnTo>
                  <a:lnTo>
                    <a:pt x="2319" y="3413"/>
                  </a:lnTo>
                  <a:lnTo>
                    <a:pt x="2395" y="3424"/>
                  </a:lnTo>
                  <a:lnTo>
                    <a:pt x="2428" y="3442"/>
                  </a:lnTo>
                  <a:lnTo>
                    <a:pt x="2438" y="3461"/>
                  </a:lnTo>
                  <a:lnTo>
                    <a:pt x="2433" y="3513"/>
                  </a:lnTo>
                  <a:lnTo>
                    <a:pt x="2415" y="3537"/>
                  </a:lnTo>
                  <a:lnTo>
                    <a:pt x="2443" y="3556"/>
                  </a:lnTo>
                  <a:lnTo>
                    <a:pt x="2509" y="3570"/>
                  </a:lnTo>
                  <a:lnTo>
                    <a:pt x="2543" y="3589"/>
                  </a:lnTo>
                  <a:lnTo>
                    <a:pt x="2561" y="3609"/>
                  </a:lnTo>
                  <a:lnTo>
                    <a:pt x="2580" y="3652"/>
                  </a:lnTo>
                  <a:lnTo>
                    <a:pt x="2624" y="3676"/>
                  </a:lnTo>
                  <a:lnTo>
                    <a:pt x="2652" y="3733"/>
                  </a:lnTo>
                  <a:lnTo>
                    <a:pt x="2671" y="3728"/>
                  </a:lnTo>
                  <a:lnTo>
                    <a:pt x="2691" y="3770"/>
                  </a:lnTo>
                  <a:lnTo>
                    <a:pt x="2685" y="3813"/>
                  </a:lnTo>
                  <a:lnTo>
                    <a:pt x="2671" y="3833"/>
                  </a:lnTo>
                  <a:lnTo>
                    <a:pt x="2638" y="3828"/>
                  </a:lnTo>
                  <a:lnTo>
                    <a:pt x="2633" y="3833"/>
                  </a:lnTo>
                  <a:lnTo>
                    <a:pt x="2628" y="3842"/>
                  </a:lnTo>
                  <a:lnTo>
                    <a:pt x="2638" y="3866"/>
                  </a:lnTo>
                  <a:lnTo>
                    <a:pt x="2671" y="3889"/>
                  </a:lnTo>
                  <a:lnTo>
                    <a:pt x="2685" y="3889"/>
                  </a:lnTo>
                  <a:lnTo>
                    <a:pt x="2715" y="3852"/>
                  </a:lnTo>
                  <a:lnTo>
                    <a:pt x="2738" y="3847"/>
                  </a:lnTo>
                  <a:lnTo>
                    <a:pt x="2852" y="3876"/>
                  </a:lnTo>
                  <a:lnTo>
                    <a:pt x="2915" y="3904"/>
                  </a:lnTo>
                  <a:lnTo>
                    <a:pt x="2980" y="3961"/>
                  </a:lnTo>
                  <a:lnTo>
                    <a:pt x="2995" y="3980"/>
                  </a:lnTo>
                  <a:lnTo>
                    <a:pt x="3000" y="3989"/>
                  </a:lnTo>
                  <a:lnTo>
                    <a:pt x="3004" y="3989"/>
                  </a:lnTo>
                  <a:lnTo>
                    <a:pt x="3009" y="4004"/>
                  </a:lnTo>
                  <a:lnTo>
                    <a:pt x="3015" y="4009"/>
                  </a:lnTo>
                  <a:lnTo>
                    <a:pt x="3024" y="4028"/>
                  </a:lnTo>
                  <a:lnTo>
                    <a:pt x="3033" y="4042"/>
                  </a:lnTo>
                  <a:lnTo>
                    <a:pt x="3028" y="4052"/>
                  </a:lnTo>
                  <a:lnTo>
                    <a:pt x="3095" y="4156"/>
                  </a:lnTo>
                  <a:lnTo>
                    <a:pt x="3143" y="4147"/>
                  </a:lnTo>
                  <a:lnTo>
                    <a:pt x="3180" y="4180"/>
                  </a:lnTo>
                  <a:lnTo>
                    <a:pt x="3215" y="4194"/>
                  </a:lnTo>
                  <a:lnTo>
                    <a:pt x="3228" y="4213"/>
                  </a:lnTo>
                  <a:lnTo>
                    <a:pt x="3285" y="4247"/>
                  </a:lnTo>
                  <a:lnTo>
                    <a:pt x="3319" y="4294"/>
                  </a:lnTo>
                  <a:lnTo>
                    <a:pt x="3319" y="4304"/>
                  </a:lnTo>
                  <a:lnTo>
                    <a:pt x="3338" y="4347"/>
                  </a:lnTo>
                  <a:lnTo>
                    <a:pt x="3343" y="4385"/>
                  </a:lnTo>
                  <a:lnTo>
                    <a:pt x="3419" y="4423"/>
                  </a:lnTo>
                  <a:lnTo>
                    <a:pt x="3491" y="4485"/>
                  </a:lnTo>
                  <a:lnTo>
                    <a:pt x="3547" y="4552"/>
                  </a:lnTo>
                  <a:lnTo>
                    <a:pt x="3591" y="4618"/>
                  </a:lnTo>
                  <a:lnTo>
                    <a:pt x="3624" y="4613"/>
                  </a:lnTo>
                  <a:lnTo>
                    <a:pt x="3676" y="4642"/>
                  </a:lnTo>
                  <a:lnTo>
                    <a:pt x="3738" y="4642"/>
                  </a:lnTo>
                  <a:lnTo>
                    <a:pt x="3800" y="4680"/>
                  </a:lnTo>
                  <a:lnTo>
                    <a:pt x="3838" y="4732"/>
                  </a:lnTo>
                  <a:lnTo>
                    <a:pt x="3857" y="4780"/>
                  </a:lnTo>
                  <a:lnTo>
                    <a:pt x="3871" y="4789"/>
                  </a:lnTo>
                  <a:lnTo>
                    <a:pt x="3891" y="4789"/>
                  </a:lnTo>
                  <a:lnTo>
                    <a:pt x="3938" y="4747"/>
                  </a:lnTo>
                  <a:lnTo>
                    <a:pt x="3991" y="4737"/>
                  </a:lnTo>
                  <a:lnTo>
                    <a:pt x="4009" y="4728"/>
                  </a:lnTo>
                  <a:lnTo>
                    <a:pt x="4076" y="4742"/>
                  </a:lnTo>
                  <a:lnTo>
                    <a:pt x="4176" y="4789"/>
                  </a:lnTo>
                  <a:lnTo>
                    <a:pt x="4195" y="4789"/>
                  </a:lnTo>
                  <a:lnTo>
                    <a:pt x="4191" y="4776"/>
                  </a:lnTo>
                  <a:lnTo>
                    <a:pt x="4191" y="4765"/>
                  </a:lnTo>
                  <a:lnTo>
                    <a:pt x="4219" y="4747"/>
                  </a:lnTo>
                  <a:lnTo>
                    <a:pt x="4233" y="4747"/>
                  </a:lnTo>
                  <a:lnTo>
                    <a:pt x="4256" y="4756"/>
                  </a:lnTo>
                  <a:lnTo>
                    <a:pt x="4271" y="4752"/>
                  </a:lnTo>
                  <a:lnTo>
                    <a:pt x="4309" y="4770"/>
                  </a:lnTo>
                  <a:lnTo>
                    <a:pt x="4343" y="4804"/>
                  </a:lnTo>
                  <a:lnTo>
                    <a:pt x="4385" y="4861"/>
                  </a:lnTo>
                  <a:lnTo>
                    <a:pt x="4414" y="4928"/>
                  </a:lnTo>
                  <a:lnTo>
                    <a:pt x="4491" y="5028"/>
                  </a:lnTo>
                  <a:lnTo>
                    <a:pt x="4500" y="5070"/>
                  </a:lnTo>
                  <a:lnTo>
                    <a:pt x="4500" y="5113"/>
                  </a:lnTo>
                  <a:lnTo>
                    <a:pt x="4523" y="5113"/>
                  </a:lnTo>
                  <a:lnTo>
                    <a:pt x="4519" y="5089"/>
                  </a:lnTo>
                  <a:lnTo>
                    <a:pt x="4533" y="5080"/>
                  </a:lnTo>
                  <a:lnTo>
                    <a:pt x="4571" y="5089"/>
                  </a:lnTo>
                  <a:lnTo>
                    <a:pt x="4580" y="5104"/>
                  </a:lnTo>
                  <a:lnTo>
                    <a:pt x="4595" y="5104"/>
                  </a:lnTo>
                  <a:lnTo>
                    <a:pt x="4614" y="5080"/>
                  </a:lnTo>
                  <a:lnTo>
                    <a:pt x="4638" y="5065"/>
                  </a:lnTo>
                  <a:lnTo>
                    <a:pt x="4676" y="5085"/>
                  </a:lnTo>
                  <a:lnTo>
                    <a:pt x="4723" y="5128"/>
                  </a:lnTo>
                  <a:lnTo>
                    <a:pt x="4756" y="5132"/>
                  </a:lnTo>
                  <a:lnTo>
                    <a:pt x="4767" y="5152"/>
                  </a:lnTo>
                  <a:lnTo>
                    <a:pt x="4776" y="5165"/>
                  </a:lnTo>
                  <a:lnTo>
                    <a:pt x="4776" y="5180"/>
                  </a:lnTo>
                  <a:lnTo>
                    <a:pt x="4738" y="5213"/>
                  </a:lnTo>
                  <a:lnTo>
                    <a:pt x="4728" y="5228"/>
                  </a:lnTo>
                  <a:lnTo>
                    <a:pt x="4695" y="5237"/>
                  </a:lnTo>
                  <a:lnTo>
                    <a:pt x="4685" y="5270"/>
                  </a:lnTo>
                  <a:lnTo>
                    <a:pt x="4685" y="5285"/>
                  </a:lnTo>
                  <a:lnTo>
                    <a:pt x="4776" y="5242"/>
                  </a:lnTo>
                  <a:lnTo>
                    <a:pt x="4791" y="5232"/>
                  </a:lnTo>
                  <a:lnTo>
                    <a:pt x="4814" y="5247"/>
                  </a:lnTo>
                  <a:lnTo>
                    <a:pt x="4838" y="5237"/>
                  </a:lnTo>
                  <a:lnTo>
                    <a:pt x="4871" y="5213"/>
                  </a:lnTo>
                  <a:lnTo>
                    <a:pt x="4909" y="5218"/>
                  </a:lnTo>
                  <a:lnTo>
                    <a:pt x="4928" y="5194"/>
                  </a:lnTo>
                  <a:lnTo>
                    <a:pt x="4947" y="5185"/>
                  </a:lnTo>
                  <a:lnTo>
                    <a:pt x="4971" y="5189"/>
                  </a:lnTo>
                  <a:lnTo>
                    <a:pt x="5009" y="5223"/>
                  </a:lnTo>
                  <a:lnTo>
                    <a:pt x="5052" y="5285"/>
                  </a:lnTo>
                  <a:lnTo>
                    <a:pt x="5114" y="5399"/>
                  </a:lnTo>
                  <a:lnTo>
                    <a:pt x="5119" y="5423"/>
                  </a:lnTo>
                  <a:lnTo>
                    <a:pt x="5109" y="5437"/>
                  </a:lnTo>
                  <a:lnTo>
                    <a:pt x="5085" y="5456"/>
                  </a:lnTo>
                  <a:lnTo>
                    <a:pt x="5090" y="5499"/>
                  </a:lnTo>
                  <a:lnTo>
                    <a:pt x="5071" y="5523"/>
                  </a:lnTo>
                  <a:lnTo>
                    <a:pt x="5071" y="5528"/>
                  </a:lnTo>
                  <a:lnTo>
                    <a:pt x="5085" y="5542"/>
                  </a:lnTo>
                  <a:lnTo>
                    <a:pt x="5123" y="5552"/>
                  </a:lnTo>
                  <a:lnTo>
                    <a:pt x="5152" y="5585"/>
                  </a:lnTo>
                  <a:lnTo>
                    <a:pt x="5214" y="5580"/>
                  </a:lnTo>
                  <a:lnTo>
                    <a:pt x="5243" y="5613"/>
                  </a:lnTo>
                  <a:lnTo>
                    <a:pt x="5262" y="5618"/>
                  </a:lnTo>
                  <a:lnTo>
                    <a:pt x="5304" y="5652"/>
                  </a:lnTo>
                  <a:lnTo>
                    <a:pt x="5314" y="5676"/>
                  </a:lnTo>
                  <a:lnTo>
                    <a:pt x="5309" y="5694"/>
                  </a:lnTo>
                  <a:lnTo>
                    <a:pt x="5338" y="5689"/>
                  </a:lnTo>
                  <a:lnTo>
                    <a:pt x="5362" y="5709"/>
                  </a:lnTo>
                  <a:lnTo>
                    <a:pt x="5400" y="5713"/>
                  </a:lnTo>
                  <a:lnTo>
                    <a:pt x="5452" y="5652"/>
                  </a:lnTo>
                  <a:lnTo>
                    <a:pt x="5471" y="5641"/>
                  </a:lnTo>
                  <a:lnTo>
                    <a:pt x="5528" y="5641"/>
                  </a:lnTo>
                  <a:lnTo>
                    <a:pt x="5543" y="5661"/>
                  </a:lnTo>
                  <a:lnTo>
                    <a:pt x="5562" y="5670"/>
                  </a:lnTo>
                  <a:lnTo>
                    <a:pt x="5571" y="5689"/>
                  </a:lnTo>
                  <a:lnTo>
                    <a:pt x="5590" y="5709"/>
                  </a:lnTo>
                  <a:lnTo>
                    <a:pt x="5647" y="5804"/>
                  </a:lnTo>
                  <a:lnTo>
                    <a:pt x="5638" y="5823"/>
                  </a:lnTo>
                  <a:lnTo>
                    <a:pt x="5647" y="5847"/>
                  </a:lnTo>
                  <a:lnTo>
                    <a:pt x="5671" y="5941"/>
                  </a:lnTo>
                  <a:lnTo>
                    <a:pt x="5685" y="5961"/>
                  </a:lnTo>
                  <a:lnTo>
                    <a:pt x="5714" y="6047"/>
                  </a:lnTo>
                  <a:lnTo>
                    <a:pt x="5723" y="6056"/>
                  </a:lnTo>
                  <a:lnTo>
                    <a:pt x="5752" y="6070"/>
                  </a:lnTo>
                  <a:lnTo>
                    <a:pt x="5795" y="6128"/>
                  </a:lnTo>
                  <a:lnTo>
                    <a:pt x="5832" y="6208"/>
                  </a:lnTo>
                  <a:lnTo>
                    <a:pt x="5867" y="6385"/>
                  </a:lnTo>
                  <a:lnTo>
                    <a:pt x="5890" y="6465"/>
                  </a:lnTo>
                  <a:lnTo>
                    <a:pt x="5909" y="6485"/>
                  </a:lnTo>
                  <a:lnTo>
                    <a:pt x="5923" y="6504"/>
                  </a:lnTo>
                  <a:lnTo>
                    <a:pt x="5928" y="6513"/>
                  </a:lnTo>
                  <a:lnTo>
                    <a:pt x="5932" y="6528"/>
                  </a:lnTo>
                  <a:lnTo>
                    <a:pt x="5947" y="6532"/>
                  </a:lnTo>
                  <a:lnTo>
                    <a:pt x="5952" y="6537"/>
                  </a:lnTo>
                  <a:lnTo>
                    <a:pt x="5962" y="6537"/>
                  </a:lnTo>
                  <a:lnTo>
                    <a:pt x="5971" y="6541"/>
                  </a:lnTo>
                  <a:lnTo>
                    <a:pt x="5976" y="6556"/>
                  </a:lnTo>
                  <a:lnTo>
                    <a:pt x="5976" y="6565"/>
                  </a:lnTo>
                  <a:lnTo>
                    <a:pt x="5980" y="6608"/>
                  </a:lnTo>
                  <a:lnTo>
                    <a:pt x="5976" y="6637"/>
                  </a:lnTo>
                  <a:lnTo>
                    <a:pt x="5962" y="6689"/>
                  </a:lnTo>
                  <a:lnTo>
                    <a:pt x="5932" y="6713"/>
                  </a:lnTo>
                  <a:lnTo>
                    <a:pt x="5914" y="6723"/>
                  </a:lnTo>
                  <a:lnTo>
                    <a:pt x="5871" y="6713"/>
                  </a:lnTo>
                  <a:lnTo>
                    <a:pt x="5838" y="6723"/>
                  </a:lnTo>
                  <a:lnTo>
                    <a:pt x="5814" y="6747"/>
                  </a:lnTo>
                  <a:lnTo>
                    <a:pt x="5762" y="6770"/>
                  </a:lnTo>
                  <a:lnTo>
                    <a:pt x="5747" y="6785"/>
                  </a:lnTo>
                  <a:lnTo>
                    <a:pt x="5743" y="6813"/>
                  </a:lnTo>
                  <a:lnTo>
                    <a:pt x="5809" y="6865"/>
                  </a:lnTo>
                  <a:lnTo>
                    <a:pt x="5800" y="6952"/>
                  </a:lnTo>
                  <a:lnTo>
                    <a:pt x="5785" y="6965"/>
                  </a:lnTo>
                  <a:lnTo>
                    <a:pt x="5762" y="7023"/>
                  </a:lnTo>
                  <a:lnTo>
                    <a:pt x="5756" y="7061"/>
                  </a:lnTo>
                  <a:lnTo>
                    <a:pt x="5747" y="7075"/>
                  </a:lnTo>
                  <a:lnTo>
                    <a:pt x="5709" y="7113"/>
                  </a:lnTo>
                  <a:lnTo>
                    <a:pt x="5671" y="7123"/>
                  </a:lnTo>
                  <a:lnTo>
                    <a:pt x="5638" y="7147"/>
                  </a:lnTo>
                  <a:lnTo>
                    <a:pt x="5638" y="7170"/>
                  </a:lnTo>
                  <a:lnTo>
                    <a:pt x="5656" y="7208"/>
                  </a:lnTo>
                  <a:lnTo>
                    <a:pt x="5643" y="7247"/>
                  </a:lnTo>
                  <a:lnTo>
                    <a:pt x="5662" y="7294"/>
                  </a:lnTo>
                  <a:lnTo>
                    <a:pt x="5647" y="7313"/>
                  </a:lnTo>
                  <a:lnTo>
                    <a:pt x="5652" y="7323"/>
                  </a:lnTo>
                  <a:lnTo>
                    <a:pt x="5680" y="7361"/>
                  </a:lnTo>
                  <a:lnTo>
                    <a:pt x="5738" y="7389"/>
                  </a:lnTo>
                  <a:lnTo>
                    <a:pt x="5838" y="7371"/>
                  </a:lnTo>
                  <a:lnTo>
                    <a:pt x="5890" y="7375"/>
                  </a:lnTo>
                  <a:lnTo>
                    <a:pt x="5932" y="7365"/>
                  </a:lnTo>
                  <a:lnTo>
                    <a:pt x="5956" y="7332"/>
                  </a:lnTo>
                  <a:lnTo>
                    <a:pt x="5976" y="7280"/>
                  </a:lnTo>
                  <a:lnTo>
                    <a:pt x="5990" y="7185"/>
                  </a:lnTo>
                  <a:lnTo>
                    <a:pt x="6085" y="7052"/>
                  </a:lnTo>
                  <a:lnTo>
                    <a:pt x="6167" y="7008"/>
                  </a:lnTo>
                  <a:lnTo>
                    <a:pt x="6185" y="6994"/>
                  </a:lnTo>
                  <a:lnTo>
                    <a:pt x="6232" y="6932"/>
                  </a:lnTo>
                  <a:lnTo>
                    <a:pt x="6238" y="6894"/>
                  </a:lnTo>
                  <a:lnTo>
                    <a:pt x="6209" y="6732"/>
                  </a:lnTo>
                  <a:lnTo>
                    <a:pt x="6209" y="6723"/>
                  </a:lnTo>
                  <a:lnTo>
                    <a:pt x="6190" y="6704"/>
                  </a:lnTo>
                  <a:lnTo>
                    <a:pt x="6243" y="6604"/>
                  </a:lnTo>
                  <a:lnTo>
                    <a:pt x="6343" y="6532"/>
                  </a:lnTo>
                  <a:lnTo>
                    <a:pt x="6404" y="6504"/>
                  </a:lnTo>
                  <a:lnTo>
                    <a:pt x="6456" y="6494"/>
                  </a:lnTo>
                  <a:lnTo>
                    <a:pt x="6490" y="6513"/>
                  </a:lnTo>
                  <a:lnTo>
                    <a:pt x="6519" y="6504"/>
                  </a:lnTo>
                  <a:lnTo>
                    <a:pt x="6543" y="6513"/>
                  </a:lnTo>
                  <a:lnTo>
                    <a:pt x="6580" y="6465"/>
                  </a:lnTo>
                  <a:lnTo>
                    <a:pt x="6576" y="6447"/>
                  </a:lnTo>
                  <a:lnTo>
                    <a:pt x="6595" y="6408"/>
                  </a:lnTo>
                  <a:lnTo>
                    <a:pt x="6562" y="6389"/>
                  </a:lnTo>
                  <a:lnTo>
                    <a:pt x="6538" y="6347"/>
                  </a:lnTo>
                  <a:lnTo>
                    <a:pt x="6538" y="6318"/>
                  </a:lnTo>
                  <a:lnTo>
                    <a:pt x="6552" y="6265"/>
                  </a:lnTo>
                  <a:lnTo>
                    <a:pt x="6523" y="6228"/>
                  </a:lnTo>
                  <a:lnTo>
                    <a:pt x="6523" y="6180"/>
                  </a:lnTo>
                  <a:lnTo>
                    <a:pt x="6543" y="6104"/>
                  </a:lnTo>
                  <a:lnTo>
                    <a:pt x="6514" y="6099"/>
                  </a:lnTo>
                  <a:lnTo>
                    <a:pt x="6476" y="6080"/>
                  </a:lnTo>
                  <a:lnTo>
                    <a:pt x="6452" y="6047"/>
                  </a:lnTo>
                  <a:lnTo>
                    <a:pt x="6414" y="6037"/>
                  </a:lnTo>
                  <a:lnTo>
                    <a:pt x="6356" y="6013"/>
                  </a:lnTo>
                  <a:lnTo>
                    <a:pt x="6285" y="5947"/>
                  </a:lnTo>
                  <a:lnTo>
                    <a:pt x="6190" y="5956"/>
                  </a:lnTo>
                  <a:lnTo>
                    <a:pt x="6123" y="5923"/>
                  </a:lnTo>
                  <a:lnTo>
                    <a:pt x="6123" y="5880"/>
                  </a:lnTo>
                  <a:lnTo>
                    <a:pt x="6099" y="5856"/>
                  </a:lnTo>
                  <a:lnTo>
                    <a:pt x="6095" y="5828"/>
                  </a:lnTo>
                  <a:lnTo>
                    <a:pt x="6099" y="5789"/>
                  </a:lnTo>
                  <a:lnTo>
                    <a:pt x="6171" y="5680"/>
                  </a:lnTo>
                  <a:lnTo>
                    <a:pt x="6147" y="5618"/>
                  </a:lnTo>
                  <a:lnTo>
                    <a:pt x="6147" y="5594"/>
                  </a:lnTo>
                  <a:lnTo>
                    <a:pt x="6152" y="5580"/>
                  </a:lnTo>
                  <a:lnTo>
                    <a:pt x="6171" y="5547"/>
                  </a:lnTo>
                  <a:lnTo>
                    <a:pt x="6195" y="5523"/>
                  </a:lnTo>
                  <a:lnTo>
                    <a:pt x="6204" y="5499"/>
                  </a:lnTo>
                  <a:lnTo>
                    <a:pt x="6223" y="5470"/>
                  </a:lnTo>
                  <a:lnTo>
                    <a:pt x="6228" y="5437"/>
                  </a:lnTo>
                  <a:lnTo>
                    <a:pt x="6243" y="5409"/>
                  </a:lnTo>
                  <a:lnTo>
                    <a:pt x="6247" y="5389"/>
                  </a:lnTo>
                  <a:lnTo>
                    <a:pt x="6290" y="5309"/>
                  </a:lnTo>
                  <a:lnTo>
                    <a:pt x="6332" y="5256"/>
                  </a:lnTo>
                  <a:lnTo>
                    <a:pt x="6380" y="5213"/>
                  </a:lnTo>
                  <a:lnTo>
                    <a:pt x="6419" y="5199"/>
                  </a:lnTo>
                  <a:lnTo>
                    <a:pt x="6443" y="5194"/>
                  </a:lnTo>
                  <a:lnTo>
                    <a:pt x="6476" y="5209"/>
                  </a:lnTo>
                  <a:lnTo>
                    <a:pt x="6490" y="5223"/>
                  </a:lnTo>
                  <a:lnTo>
                    <a:pt x="6514" y="5223"/>
                  </a:lnTo>
                  <a:lnTo>
                    <a:pt x="6523" y="5237"/>
                  </a:lnTo>
                  <a:lnTo>
                    <a:pt x="6528" y="5252"/>
                  </a:lnTo>
                  <a:lnTo>
                    <a:pt x="6504" y="5280"/>
                  </a:lnTo>
                  <a:lnTo>
                    <a:pt x="6604" y="5318"/>
                  </a:lnTo>
                  <a:lnTo>
                    <a:pt x="6632" y="5332"/>
                  </a:lnTo>
                  <a:lnTo>
                    <a:pt x="6662" y="5332"/>
                  </a:lnTo>
                  <a:lnTo>
                    <a:pt x="6704" y="5352"/>
                  </a:lnTo>
                  <a:lnTo>
                    <a:pt x="6799" y="5337"/>
                  </a:lnTo>
                  <a:lnTo>
                    <a:pt x="6923" y="5342"/>
                  </a:lnTo>
                  <a:lnTo>
                    <a:pt x="6952" y="5361"/>
                  </a:lnTo>
                  <a:lnTo>
                    <a:pt x="6966" y="5385"/>
                  </a:lnTo>
                  <a:lnTo>
                    <a:pt x="6966" y="5404"/>
                  </a:lnTo>
                  <a:lnTo>
                    <a:pt x="6976" y="5418"/>
                  </a:lnTo>
                  <a:lnTo>
                    <a:pt x="7014" y="5452"/>
                  </a:lnTo>
                  <a:lnTo>
                    <a:pt x="7032" y="5476"/>
                  </a:lnTo>
                  <a:lnTo>
                    <a:pt x="7032" y="5499"/>
                  </a:lnTo>
                  <a:lnTo>
                    <a:pt x="7023" y="5518"/>
                  </a:lnTo>
                  <a:lnTo>
                    <a:pt x="7047" y="5542"/>
                  </a:lnTo>
                  <a:lnTo>
                    <a:pt x="7043" y="5556"/>
                  </a:lnTo>
                  <a:lnTo>
                    <a:pt x="7032" y="5570"/>
                  </a:lnTo>
                  <a:lnTo>
                    <a:pt x="7071" y="5618"/>
                  </a:lnTo>
                  <a:lnTo>
                    <a:pt x="7156" y="5670"/>
                  </a:lnTo>
                  <a:lnTo>
                    <a:pt x="7180" y="5680"/>
                  </a:lnTo>
                  <a:lnTo>
                    <a:pt x="7219" y="5680"/>
                  </a:lnTo>
                  <a:lnTo>
                    <a:pt x="7271" y="5709"/>
                  </a:lnTo>
                  <a:lnTo>
                    <a:pt x="7285" y="5704"/>
                  </a:lnTo>
                  <a:lnTo>
                    <a:pt x="7295" y="5685"/>
                  </a:lnTo>
                  <a:lnTo>
                    <a:pt x="7295" y="5632"/>
                  </a:lnTo>
                  <a:lnTo>
                    <a:pt x="7290" y="5609"/>
                  </a:lnTo>
                  <a:lnTo>
                    <a:pt x="7295" y="5542"/>
                  </a:lnTo>
                  <a:lnTo>
                    <a:pt x="7308" y="5513"/>
                  </a:lnTo>
                  <a:lnTo>
                    <a:pt x="7328" y="5494"/>
                  </a:lnTo>
                  <a:lnTo>
                    <a:pt x="7332" y="5465"/>
                  </a:lnTo>
                  <a:lnTo>
                    <a:pt x="7352" y="5442"/>
                  </a:lnTo>
                  <a:lnTo>
                    <a:pt x="7347" y="5418"/>
                  </a:lnTo>
                  <a:close/>
                  <a:moveTo>
                    <a:pt x="3404" y="2613"/>
                  </a:moveTo>
                  <a:lnTo>
                    <a:pt x="3395" y="2570"/>
                  </a:lnTo>
                  <a:lnTo>
                    <a:pt x="3457" y="2542"/>
                  </a:lnTo>
                  <a:lnTo>
                    <a:pt x="3461" y="2580"/>
                  </a:lnTo>
                  <a:lnTo>
                    <a:pt x="3452" y="2600"/>
                  </a:lnTo>
                  <a:lnTo>
                    <a:pt x="3452" y="2604"/>
                  </a:lnTo>
                  <a:lnTo>
                    <a:pt x="3447" y="2618"/>
                  </a:lnTo>
                  <a:lnTo>
                    <a:pt x="3428" y="2618"/>
                  </a:lnTo>
                  <a:lnTo>
                    <a:pt x="3419" y="2609"/>
                  </a:lnTo>
                  <a:lnTo>
                    <a:pt x="3415" y="2613"/>
                  </a:lnTo>
                  <a:lnTo>
                    <a:pt x="3404" y="261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1" name="Freeform 110">
              <a:extLst>
                <a:ext uri="{FF2B5EF4-FFF2-40B4-BE49-F238E27FC236}">
                  <a16:creationId xmlns:a16="http://schemas.microsoft.com/office/drawing/2014/main" id="{1A6AF7FC-3C74-4A06-AB51-6A1C631F17B4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7" y="1159"/>
              <a:ext cx="2444" cy="1803"/>
            </a:xfrm>
            <a:custGeom>
              <a:avLst/>
              <a:gdLst>
                <a:gd name="T0" fmla="*/ 6956 w 7332"/>
                <a:gd name="T1" fmla="*/ 5028 h 5409"/>
                <a:gd name="T2" fmla="*/ 6256 w 7332"/>
                <a:gd name="T3" fmla="*/ 4718 h 5409"/>
                <a:gd name="T4" fmla="*/ 5614 w 7332"/>
                <a:gd name="T5" fmla="*/ 4376 h 5409"/>
                <a:gd name="T6" fmla="*/ 5423 w 7332"/>
                <a:gd name="T7" fmla="*/ 4123 h 5409"/>
                <a:gd name="T8" fmla="*/ 4676 w 7332"/>
                <a:gd name="T9" fmla="*/ 3852 h 5409"/>
                <a:gd name="T10" fmla="*/ 4219 w 7332"/>
                <a:gd name="T11" fmla="*/ 3080 h 5409"/>
                <a:gd name="T12" fmla="*/ 3795 w 7332"/>
                <a:gd name="T13" fmla="*/ 2666 h 5409"/>
                <a:gd name="T14" fmla="*/ 3528 w 7332"/>
                <a:gd name="T15" fmla="*/ 2509 h 5409"/>
                <a:gd name="T16" fmla="*/ 3309 w 7332"/>
                <a:gd name="T17" fmla="*/ 2128 h 5409"/>
                <a:gd name="T18" fmla="*/ 3338 w 7332"/>
                <a:gd name="T19" fmla="*/ 1885 h 5409"/>
                <a:gd name="T20" fmla="*/ 3376 w 7332"/>
                <a:gd name="T21" fmla="*/ 1694 h 5409"/>
                <a:gd name="T22" fmla="*/ 3338 w 7332"/>
                <a:gd name="T23" fmla="*/ 1652 h 5409"/>
                <a:gd name="T24" fmla="*/ 3219 w 7332"/>
                <a:gd name="T25" fmla="*/ 1504 h 5409"/>
                <a:gd name="T26" fmla="*/ 3361 w 7332"/>
                <a:gd name="T27" fmla="*/ 1266 h 5409"/>
                <a:gd name="T28" fmla="*/ 3400 w 7332"/>
                <a:gd name="T29" fmla="*/ 1314 h 5409"/>
                <a:gd name="T30" fmla="*/ 3809 w 7332"/>
                <a:gd name="T31" fmla="*/ 1066 h 5409"/>
                <a:gd name="T32" fmla="*/ 4004 w 7332"/>
                <a:gd name="T33" fmla="*/ 1090 h 5409"/>
                <a:gd name="T34" fmla="*/ 4156 w 7332"/>
                <a:gd name="T35" fmla="*/ 1181 h 5409"/>
                <a:gd name="T36" fmla="*/ 4033 w 7332"/>
                <a:gd name="T37" fmla="*/ 1024 h 5409"/>
                <a:gd name="T38" fmla="*/ 4056 w 7332"/>
                <a:gd name="T39" fmla="*/ 718 h 5409"/>
                <a:gd name="T40" fmla="*/ 4038 w 7332"/>
                <a:gd name="T41" fmla="*/ 500 h 5409"/>
                <a:gd name="T42" fmla="*/ 3880 w 7332"/>
                <a:gd name="T43" fmla="*/ 400 h 5409"/>
                <a:gd name="T44" fmla="*/ 3452 w 7332"/>
                <a:gd name="T45" fmla="*/ 347 h 5409"/>
                <a:gd name="T46" fmla="*/ 3180 w 7332"/>
                <a:gd name="T47" fmla="*/ 147 h 5409"/>
                <a:gd name="T48" fmla="*/ 3104 w 7332"/>
                <a:gd name="T49" fmla="*/ 38 h 5409"/>
                <a:gd name="T50" fmla="*/ 2800 w 7332"/>
                <a:gd name="T51" fmla="*/ 76 h 5409"/>
                <a:gd name="T52" fmla="*/ 2571 w 7332"/>
                <a:gd name="T53" fmla="*/ 238 h 5409"/>
                <a:gd name="T54" fmla="*/ 2228 w 7332"/>
                <a:gd name="T55" fmla="*/ 214 h 5409"/>
                <a:gd name="T56" fmla="*/ 2138 w 7332"/>
                <a:gd name="T57" fmla="*/ 461 h 5409"/>
                <a:gd name="T58" fmla="*/ 1995 w 7332"/>
                <a:gd name="T59" fmla="*/ 533 h 5409"/>
                <a:gd name="T60" fmla="*/ 1995 w 7332"/>
                <a:gd name="T61" fmla="*/ 728 h 5409"/>
                <a:gd name="T62" fmla="*/ 1809 w 7332"/>
                <a:gd name="T63" fmla="*/ 661 h 5409"/>
                <a:gd name="T64" fmla="*/ 1604 w 7332"/>
                <a:gd name="T65" fmla="*/ 500 h 5409"/>
                <a:gd name="T66" fmla="*/ 1461 w 7332"/>
                <a:gd name="T67" fmla="*/ 800 h 5409"/>
                <a:gd name="T68" fmla="*/ 1424 w 7332"/>
                <a:gd name="T69" fmla="*/ 1018 h 5409"/>
                <a:gd name="T70" fmla="*/ 1309 w 7332"/>
                <a:gd name="T71" fmla="*/ 866 h 5409"/>
                <a:gd name="T72" fmla="*/ 1081 w 7332"/>
                <a:gd name="T73" fmla="*/ 700 h 5409"/>
                <a:gd name="T74" fmla="*/ 957 w 7332"/>
                <a:gd name="T75" fmla="*/ 628 h 5409"/>
                <a:gd name="T76" fmla="*/ 824 w 7332"/>
                <a:gd name="T77" fmla="*/ 885 h 5409"/>
                <a:gd name="T78" fmla="*/ 585 w 7332"/>
                <a:gd name="T79" fmla="*/ 918 h 5409"/>
                <a:gd name="T80" fmla="*/ 267 w 7332"/>
                <a:gd name="T81" fmla="*/ 947 h 5409"/>
                <a:gd name="T82" fmla="*/ 148 w 7332"/>
                <a:gd name="T83" fmla="*/ 1133 h 5409"/>
                <a:gd name="T84" fmla="*/ 295 w 7332"/>
                <a:gd name="T85" fmla="*/ 1346 h 5409"/>
                <a:gd name="T86" fmla="*/ 85 w 7332"/>
                <a:gd name="T87" fmla="*/ 1566 h 5409"/>
                <a:gd name="T88" fmla="*/ 157 w 7332"/>
                <a:gd name="T89" fmla="*/ 1824 h 5409"/>
                <a:gd name="T90" fmla="*/ 181 w 7332"/>
                <a:gd name="T91" fmla="*/ 2009 h 5409"/>
                <a:gd name="T92" fmla="*/ 185 w 7332"/>
                <a:gd name="T93" fmla="*/ 2290 h 5409"/>
                <a:gd name="T94" fmla="*/ 552 w 7332"/>
                <a:gd name="T95" fmla="*/ 2409 h 5409"/>
                <a:gd name="T96" fmla="*/ 476 w 7332"/>
                <a:gd name="T97" fmla="*/ 2652 h 5409"/>
                <a:gd name="T98" fmla="*/ 828 w 7332"/>
                <a:gd name="T99" fmla="*/ 2613 h 5409"/>
                <a:gd name="T100" fmla="*/ 1052 w 7332"/>
                <a:gd name="T101" fmla="*/ 2309 h 5409"/>
                <a:gd name="T102" fmla="*/ 1515 w 7332"/>
                <a:gd name="T103" fmla="*/ 2270 h 5409"/>
                <a:gd name="T104" fmla="*/ 1771 w 7332"/>
                <a:gd name="T105" fmla="*/ 2442 h 5409"/>
                <a:gd name="T106" fmla="*/ 2000 w 7332"/>
                <a:gd name="T107" fmla="*/ 2533 h 5409"/>
                <a:gd name="T108" fmla="*/ 2219 w 7332"/>
                <a:gd name="T109" fmla="*/ 3052 h 5409"/>
                <a:gd name="T110" fmla="*/ 2438 w 7332"/>
                <a:gd name="T111" fmla="*/ 3461 h 5409"/>
                <a:gd name="T112" fmla="*/ 2671 w 7332"/>
                <a:gd name="T113" fmla="*/ 3833 h 5409"/>
                <a:gd name="T114" fmla="*/ 3000 w 7332"/>
                <a:gd name="T115" fmla="*/ 3989 h 5409"/>
                <a:gd name="T116" fmla="*/ 3319 w 7332"/>
                <a:gd name="T117" fmla="*/ 4294 h 5409"/>
                <a:gd name="T118" fmla="*/ 3857 w 7332"/>
                <a:gd name="T119" fmla="*/ 4780 h 5409"/>
                <a:gd name="T120" fmla="*/ 4256 w 7332"/>
                <a:gd name="T121" fmla="*/ 4756 h 5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7332" h="5409">
                  <a:moveTo>
                    <a:pt x="7332" y="5409"/>
                  </a:moveTo>
                  <a:lnTo>
                    <a:pt x="7308" y="5376"/>
                  </a:lnTo>
                  <a:lnTo>
                    <a:pt x="7308" y="5342"/>
                  </a:lnTo>
                  <a:lnTo>
                    <a:pt x="7280" y="5299"/>
                  </a:lnTo>
                  <a:lnTo>
                    <a:pt x="7228" y="5252"/>
                  </a:lnTo>
                  <a:lnTo>
                    <a:pt x="7204" y="5237"/>
                  </a:lnTo>
                  <a:lnTo>
                    <a:pt x="7147" y="5185"/>
                  </a:lnTo>
                  <a:lnTo>
                    <a:pt x="7076" y="5152"/>
                  </a:lnTo>
                  <a:lnTo>
                    <a:pt x="7014" y="5104"/>
                  </a:lnTo>
                  <a:lnTo>
                    <a:pt x="7014" y="5076"/>
                  </a:lnTo>
                  <a:lnTo>
                    <a:pt x="6990" y="5037"/>
                  </a:lnTo>
                  <a:lnTo>
                    <a:pt x="6956" y="5037"/>
                  </a:lnTo>
                  <a:lnTo>
                    <a:pt x="6956" y="5028"/>
                  </a:lnTo>
                  <a:lnTo>
                    <a:pt x="6943" y="5013"/>
                  </a:lnTo>
                  <a:lnTo>
                    <a:pt x="6880" y="5009"/>
                  </a:lnTo>
                  <a:lnTo>
                    <a:pt x="6790" y="4965"/>
                  </a:lnTo>
                  <a:lnTo>
                    <a:pt x="6666" y="4932"/>
                  </a:lnTo>
                  <a:lnTo>
                    <a:pt x="6643" y="4918"/>
                  </a:lnTo>
                  <a:lnTo>
                    <a:pt x="6585" y="4876"/>
                  </a:lnTo>
                  <a:lnTo>
                    <a:pt x="6562" y="4865"/>
                  </a:lnTo>
                  <a:lnTo>
                    <a:pt x="6509" y="4818"/>
                  </a:lnTo>
                  <a:lnTo>
                    <a:pt x="6462" y="4794"/>
                  </a:lnTo>
                  <a:lnTo>
                    <a:pt x="6443" y="4780"/>
                  </a:lnTo>
                  <a:lnTo>
                    <a:pt x="6367" y="4747"/>
                  </a:lnTo>
                  <a:lnTo>
                    <a:pt x="6338" y="4742"/>
                  </a:lnTo>
                  <a:lnTo>
                    <a:pt x="6256" y="4718"/>
                  </a:lnTo>
                  <a:lnTo>
                    <a:pt x="6243" y="4709"/>
                  </a:lnTo>
                  <a:lnTo>
                    <a:pt x="6209" y="4709"/>
                  </a:lnTo>
                  <a:lnTo>
                    <a:pt x="6123" y="4676"/>
                  </a:lnTo>
                  <a:lnTo>
                    <a:pt x="6085" y="4670"/>
                  </a:lnTo>
                  <a:lnTo>
                    <a:pt x="5914" y="4594"/>
                  </a:lnTo>
                  <a:lnTo>
                    <a:pt x="5852" y="4580"/>
                  </a:lnTo>
                  <a:lnTo>
                    <a:pt x="5819" y="4561"/>
                  </a:lnTo>
                  <a:lnTo>
                    <a:pt x="5700" y="4513"/>
                  </a:lnTo>
                  <a:lnTo>
                    <a:pt x="5662" y="4494"/>
                  </a:lnTo>
                  <a:lnTo>
                    <a:pt x="5638" y="4465"/>
                  </a:lnTo>
                  <a:lnTo>
                    <a:pt x="5619" y="4423"/>
                  </a:lnTo>
                  <a:lnTo>
                    <a:pt x="5614" y="4404"/>
                  </a:lnTo>
                  <a:lnTo>
                    <a:pt x="5614" y="4376"/>
                  </a:lnTo>
                  <a:lnTo>
                    <a:pt x="5619" y="4365"/>
                  </a:lnTo>
                  <a:lnTo>
                    <a:pt x="5632" y="4347"/>
                  </a:lnTo>
                  <a:lnTo>
                    <a:pt x="5695" y="4304"/>
                  </a:lnTo>
                  <a:lnTo>
                    <a:pt x="5780" y="4223"/>
                  </a:lnTo>
                  <a:lnTo>
                    <a:pt x="5785" y="4185"/>
                  </a:lnTo>
                  <a:lnTo>
                    <a:pt x="5776" y="4170"/>
                  </a:lnTo>
                  <a:lnTo>
                    <a:pt x="5771" y="4156"/>
                  </a:lnTo>
                  <a:lnTo>
                    <a:pt x="5767" y="4133"/>
                  </a:lnTo>
                  <a:lnTo>
                    <a:pt x="5747" y="4113"/>
                  </a:lnTo>
                  <a:lnTo>
                    <a:pt x="5695" y="4089"/>
                  </a:lnTo>
                  <a:lnTo>
                    <a:pt x="5662" y="4089"/>
                  </a:lnTo>
                  <a:lnTo>
                    <a:pt x="5467" y="4133"/>
                  </a:lnTo>
                  <a:lnTo>
                    <a:pt x="5423" y="4123"/>
                  </a:lnTo>
                  <a:lnTo>
                    <a:pt x="5290" y="4156"/>
                  </a:lnTo>
                  <a:lnTo>
                    <a:pt x="5267" y="4156"/>
                  </a:lnTo>
                  <a:lnTo>
                    <a:pt x="5247" y="4147"/>
                  </a:lnTo>
                  <a:lnTo>
                    <a:pt x="5128" y="4147"/>
                  </a:lnTo>
                  <a:lnTo>
                    <a:pt x="5090" y="4137"/>
                  </a:lnTo>
                  <a:lnTo>
                    <a:pt x="5033" y="4089"/>
                  </a:lnTo>
                  <a:lnTo>
                    <a:pt x="4971" y="4080"/>
                  </a:lnTo>
                  <a:lnTo>
                    <a:pt x="4967" y="4076"/>
                  </a:lnTo>
                  <a:lnTo>
                    <a:pt x="4862" y="4018"/>
                  </a:lnTo>
                  <a:lnTo>
                    <a:pt x="4856" y="3966"/>
                  </a:lnTo>
                  <a:lnTo>
                    <a:pt x="4728" y="3909"/>
                  </a:lnTo>
                  <a:lnTo>
                    <a:pt x="4719" y="3889"/>
                  </a:lnTo>
                  <a:lnTo>
                    <a:pt x="4676" y="3852"/>
                  </a:lnTo>
                  <a:lnTo>
                    <a:pt x="4652" y="3813"/>
                  </a:lnTo>
                  <a:lnTo>
                    <a:pt x="4547" y="3747"/>
                  </a:lnTo>
                  <a:lnTo>
                    <a:pt x="4547" y="3742"/>
                  </a:lnTo>
                  <a:lnTo>
                    <a:pt x="4533" y="3733"/>
                  </a:lnTo>
                  <a:lnTo>
                    <a:pt x="4519" y="3718"/>
                  </a:lnTo>
                  <a:lnTo>
                    <a:pt x="4509" y="3713"/>
                  </a:lnTo>
                  <a:lnTo>
                    <a:pt x="4400" y="3561"/>
                  </a:lnTo>
                  <a:lnTo>
                    <a:pt x="4376" y="3504"/>
                  </a:lnTo>
                  <a:lnTo>
                    <a:pt x="4356" y="3470"/>
                  </a:lnTo>
                  <a:lnTo>
                    <a:pt x="4291" y="3261"/>
                  </a:lnTo>
                  <a:lnTo>
                    <a:pt x="4291" y="3252"/>
                  </a:lnTo>
                  <a:lnTo>
                    <a:pt x="4285" y="3247"/>
                  </a:lnTo>
                  <a:lnTo>
                    <a:pt x="4219" y="3080"/>
                  </a:lnTo>
                  <a:lnTo>
                    <a:pt x="4195" y="3037"/>
                  </a:lnTo>
                  <a:lnTo>
                    <a:pt x="4152" y="2933"/>
                  </a:lnTo>
                  <a:lnTo>
                    <a:pt x="4138" y="2909"/>
                  </a:lnTo>
                  <a:lnTo>
                    <a:pt x="4138" y="2876"/>
                  </a:lnTo>
                  <a:lnTo>
                    <a:pt x="4100" y="2852"/>
                  </a:lnTo>
                  <a:lnTo>
                    <a:pt x="4076" y="2818"/>
                  </a:lnTo>
                  <a:lnTo>
                    <a:pt x="4067" y="2813"/>
                  </a:lnTo>
                  <a:lnTo>
                    <a:pt x="4047" y="2828"/>
                  </a:lnTo>
                  <a:lnTo>
                    <a:pt x="4033" y="2828"/>
                  </a:lnTo>
                  <a:lnTo>
                    <a:pt x="3961" y="2794"/>
                  </a:lnTo>
                  <a:lnTo>
                    <a:pt x="3861" y="2718"/>
                  </a:lnTo>
                  <a:lnTo>
                    <a:pt x="3833" y="2704"/>
                  </a:lnTo>
                  <a:lnTo>
                    <a:pt x="3795" y="2666"/>
                  </a:lnTo>
                  <a:lnTo>
                    <a:pt x="3771" y="2647"/>
                  </a:lnTo>
                  <a:lnTo>
                    <a:pt x="3767" y="2642"/>
                  </a:lnTo>
                  <a:lnTo>
                    <a:pt x="3761" y="2642"/>
                  </a:lnTo>
                  <a:lnTo>
                    <a:pt x="3752" y="2637"/>
                  </a:lnTo>
                  <a:lnTo>
                    <a:pt x="3695" y="2585"/>
                  </a:lnTo>
                  <a:lnTo>
                    <a:pt x="3691" y="2585"/>
                  </a:lnTo>
                  <a:lnTo>
                    <a:pt x="3628" y="2552"/>
                  </a:lnTo>
                  <a:lnTo>
                    <a:pt x="3624" y="2557"/>
                  </a:lnTo>
                  <a:lnTo>
                    <a:pt x="3609" y="2552"/>
                  </a:lnTo>
                  <a:lnTo>
                    <a:pt x="3595" y="2552"/>
                  </a:lnTo>
                  <a:lnTo>
                    <a:pt x="3561" y="2537"/>
                  </a:lnTo>
                  <a:lnTo>
                    <a:pt x="3533" y="2509"/>
                  </a:lnTo>
                  <a:lnTo>
                    <a:pt x="3528" y="2509"/>
                  </a:lnTo>
                  <a:lnTo>
                    <a:pt x="3504" y="2476"/>
                  </a:lnTo>
                  <a:lnTo>
                    <a:pt x="3495" y="2466"/>
                  </a:lnTo>
                  <a:lnTo>
                    <a:pt x="3480" y="2466"/>
                  </a:lnTo>
                  <a:lnTo>
                    <a:pt x="3376" y="2352"/>
                  </a:lnTo>
                  <a:lnTo>
                    <a:pt x="3361" y="2324"/>
                  </a:lnTo>
                  <a:lnTo>
                    <a:pt x="3357" y="2304"/>
                  </a:lnTo>
                  <a:lnTo>
                    <a:pt x="3357" y="2285"/>
                  </a:lnTo>
                  <a:lnTo>
                    <a:pt x="3352" y="2276"/>
                  </a:lnTo>
                  <a:lnTo>
                    <a:pt x="3338" y="2237"/>
                  </a:lnTo>
                  <a:lnTo>
                    <a:pt x="3333" y="2218"/>
                  </a:lnTo>
                  <a:lnTo>
                    <a:pt x="3333" y="2204"/>
                  </a:lnTo>
                  <a:lnTo>
                    <a:pt x="3315" y="2161"/>
                  </a:lnTo>
                  <a:lnTo>
                    <a:pt x="3309" y="2128"/>
                  </a:lnTo>
                  <a:lnTo>
                    <a:pt x="3309" y="2046"/>
                  </a:lnTo>
                  <a:lnTo>
                    <a:pt x="3304" y="2042"/>
                  </a:lnTo>
                  <a:lnTo>
                    <a:pt x="3304" y="2028"/>
                  </a:lnTo>
                  <a:lnTo>
                    <a:pt x="3291" y="2000"/>
                  </a:lnTo>
                  <a:lnTo>
                    <a:pt x="3280" y="1961"/>
                  </a:lnTo>
                  <a:lnTo>
                    <a:pt x="3285" y="1909"/>
                  </a:lnTo>
                  <a:lnTo>
                    <a:pt x="3304" y="1870"/>
                  </a:lnTo>
                  <a:lnTo>
                    <a:pt x="3295" y="1857"/>
                  </a:lnTo>
                  <a:lnTo>
                    <a:pt x="3309" y="1846"/>
                  </a:lnTo>
                  <a:lnTo>
                    <a:pt x="3319" y="1842"/>
                  </a:lnTo>
                  <a:lnTo>
                    <a:pt x="3347" y="1870"/>
                  </a:lnTo>
                  <a:lnTo>
                    <a:pt x="3338" y="1876"/>
                  </a:lnTo>
                  <a:lnTo>
                    <a:pt x="3338" y="1885"/>
                  </a:lnTo>
                  <a:lnTo>
                    <a:pt x="3357" y="1890"/>
                  </a:lnTo>
                  <a:lnTo>
                    <a:pt x="3371" y="1885"/>
                  </a:lnTo>
                  <a:lnTo>
                    <a:pt x="3380" y="1866"/>
                  </a:lnTo>
                  <a:lnTo>
                    <a:pt x="3371" y="1852"/>
                  </a:lnTo>
                  <a:lnTo>
                    <a:pt x="3367" y="1813"/>
                  </a:lnTo>
                  <a:lnTo>
                    <a:pt x="3376" y="1800"/>
                  </a:lnTo>
                  <a:lnTo>
                    <a:pt x="3391" y="1800"/>
                  </a:lnTo>
                  <a:lnTo>
                    <a:pt x="3395" y="1833"/>
                  </a:lnTo>
                  <a:lnTo>
                    <a:pt x="3404" y="1846"/>
                  </a:lnTo>
                  <a:lnTo>
                    <a:pt x="3409" y="1809"/>
                  </a:lnTo>
                  <a:lnTo>
                    <a:pt x="3419" y="1794"/>
                  </a:lnTo>
                  <a:lnTo>
                    <a:pt x="3424" y="1742"/>
                  </a:lnTo>
                  <a:lnTo>
                    <a:pt x="3376" y="1694"/>
                  </a:lnTo>
                  <a:lnTo>
                    <a:pt x="3367" y="1709"/>
                  </a:lnTo>
                  <a:lnTo>
                    <a:pt x="3338" y="1718"/>
                  </a:lnTo>
                  <a:lnTo>
                    <a:pt x="3319" y="1737"/>
                  </a:lnTo>
                  <a:lnTo>
                    <a:pt x="3309" y="1709"/>
                  </a:lnTo>
                  <a:lnTo>
                    <a:pt x="3324" y="1681"/>
                  </a:lnTo>
                  <a:lnTo>
                    <a:pt x="3304" y="1670"/>
                  </a:lnTo>
                  <a:lnTo>
                    <a:pt x="3304" y="1652"/>
                  </a:lnTo>
                  <a:lnTo>
                    <a:pt x="3291" y="1646"/>
                  </a:lnTo>
                  <a:lnTo>
                    <a:pt x="3285" y="1633"/>
                  </a:lnTo>
                  <a:lnTo>
                    <a:pt x="3309" y="1604"/>
                  </a:lnTo>
                  <a:lnTo>
                    <a:pt x="3328" y="1657"/>
                  </a:lnTo>
                  <a:lnTo>
                    <a:pt x="3338" y="1661"/>
                  </a:lnTo>
                  <a:lnTo>
                    <a:pt x="3338" y="1652"/>
                  </a:lnTo>
                  <a:lnTo>
                    <a:pt x="3328" y="1633"/>
                  </a:lnTo>
                  <a:lnTo>
                    <a:pt x="3324" y="1585"/>
                  </a:lnTo>
                  <a:lnTo>
                    <a:pt x="3319" y="1570"/>
                  </a:lnTo>
                  <a:lnTo>
                    <a:pt x="3300" y="1533"/>
                  </a:lnTo>
                  <a:lnTo>
                    <a:pt x="3291" y="1533"/>
                  </a:lnTo>
                  <a:lnTo>
                    <a:pt x="3291" y="1542"/>
                  </a:lnTo>
                  <a:lnTo>
                    <a:pt x="3280" y="1561"/>
                  </a:lnTo>
                  <a:lnTo>
                    <a:pt x="3261" y="1557"/>
                  </a:lnTo>
                  <a:lnTo>
                    <a:pt x="3243" y="1504"/>
                  </a:lnTo>
                  <a:lnTo>
                    <a:pt x="3238" y="1504"/>
                  </a:lnTo>
                  <a:lnTo>
                    <a:pt x="3228" y="1509"/>
                  </a:lnTo>
                  <a:lnTo>
                    <a:pt x="3219" y="1509"/>
                  </a:lnTo>
                  <a:lnTo>
                    <a:pt x="3219" y="1504"/>
                  </a:lnTo>
                  <a:lnTo>
                    <a:pt x="3204" y="1504"/>
                  </a:lnTo>
                  <a:lnTo>
                    <a:pt x="3204" y="1466"/>
                  </a:lnTo>
                  <a:lnTo>
                    <a:pt x="3215" y="1400"/>
                  </a:lnTo>
                  <a:lnTo>
                    <a:pt x="3224" y="1414"/>
                  </a:lnTo>
                  <a:lnTo>
                    <a:pt x="3228" y="1414"/>
                  </a:lnTo>
                  <a:lnTo>
                    <a:pt x="3224" y="1394"/>
                  </a:lnTo>
                  <a:lnTo>
                    <a:pt x="3233" y="1385"/>
                  </a:lnTo>
                  <a:lnTo>
                    <a:pt x="3271" y="1370"/>
                  </a:lnTo>
                  <a:lnTo>
                    <a:pt x="3276" y="1346"/>
                  </a:lnTo>
                  <a:lnTo>
                    <a:pt x="3285" y="1342"/>
                  </a:lnTo>
                  <a:lnTo>
                    <a:pt x="3291" y="1324"/>
                  </a:lnTo>
                  <a:lnTo>
                    <a:pt x="3319" y="1309"/>
                  </a:lnTo>
                  <a:lnTo>
                    <a:pt x="3361" y="1266"/>
                  </a:lnTo>
                  <a:lnTo>
                    <a:pt x="3376" y="1276"/>
                  </a:lnTo>
                  <a:lnTo>
                    <a:pt x="3395" y="1252"/>
                  </a:lnTo>
                  <a:lnTo>
                    <a:pt x="3428" y="1242"/>
                  </a:lnTo>
                  <a:lnTo>
                    <a:pt x="3461" y="1261"/>
                  </a:lnTo>
                  <a:lnTo>
                    <a:pt x="3457" y="1276"/>
                  </a:lnTo>
                  <a:lnTo>
                    <a:pt x="3476" y="1270"/>
                  </a:lnTo>
                  <a:lnTo>
                    <a:pt x="3485" y="1276"/>
                  </a:lnTo>
                  <a:lnTo>
                    <a:pt x="3485" y="1285"/>
                  </a:lnTo>
                  <a:lnTo>
                    <a:pt x="3471" y="1290"/>
                  </a:lnTo>
                  <a:lnTo>
                    <a:pt x="3447" y="1309"/>
                  </a:lnTo>
                  <a:lnTo>
                    <a:pt x="3433" y="1290"/>
                  </a:lnTo>
                  <a:lnTo>
                    <a:pt x="3404" y="1304"/>
                  </a:lnTo>
                  <a:lnTo>
                    <a:pt x="3400" y="1314"/>
                  </a:lnTo>
                  <a:lnTo>
                    <a:pt x="3371" y="1346"/>
                  </a:lnTo>
                  <a:lnTo>
                    <a:pt x="3371" y="1357"/>
                  </a:lnTo>
                  <a:lnTo>
                    <a:pt x="3376" y="1361"/>
                  </a:lnTo>
                  <a:lnTo>
                    <a:pt x="3543" y="1276"/>
                  </a:lnTo>
                  <a:lnTo>
                    <a:pt x="3647" y="1200"/>
                  </a:lnTo>
                  <a:lnTo>
                    <a:pt x="3747" y="1181"/>
                  </a:lnTo>
                  <a:lnTo>
                    <a:pt x="3771" y="1133"/>
                  </a:lnTo>
                  <a:lnTo>
                    <a:pt x="3747" y="1133"/>
                  </a:lnTo>
                  <a:lnTo>
                    <a:pt x="3738" y="1118"/>
                  </a:lnTo>
                  <a:lnTo>
                    <a:pt x="3761" y="1076"/>
                  </a:lnTo>
                  <a:lnTo>
                    <a:pt x="3771" y="1070"/>
                  </a:lnTo>
                  <a:lnTo>
                    <a:pt x="3785" y="1076"/>
                  </a:lnTo>
                  <a:lnTo>
                    <a:pt x="3809" y="1066"/>
                  </a:lnTo>
                  <a:lnTo>
                    <a:pt x="3843" y="1081"/>
                  </a:lnTo>
                  <a:lnTo>
                    <a:pt x="3847" y="1081"/>
                  </a:lnTo>
                  <a:lnTo>
                    <a:pt x="3847" y="1076"/>
                  </a:lnTo>
                  <a:lnTo>
                    <a:pt x="3852" y="1081"/>
                  </a:lnTo>
                  <a:lnTo>
                    <a:pt x="3880" y="1081"/>
                  </a:lnTo>
                  <a:lnTo>
                    <a:pt x="3900" y="1090"/>
                  </a:lnTo>
                  <a:lnTo>
                    <a:pt x="3904" y="1090"/>
                  </a:lnTo>
                  <a:lnTo>
                    <a:pt x="3914" y="1094"/>
                  </a:lnTo>
                  <a:lnTo>
                    <a:pt x="3928" y="1094"/>
                  </a:lnTo>
                  <a:lnTo>
                    <a:pt x="3952" y="1104"/>
                  </a:lnTo>
                  <a:lnTo>
                    <a:pt x="3957" y="1118"/>
                  </a:lnTo>
                  <a:lnTo>
                    <a:pt x="4004" y="1094"/>
                  </a:lnTo>
                  <a:lnTo>
                    <a:pt x="4004" y="1090"/>
                  </a:lnTo>
                  <a:lnTo>
                    <a:pt x="3995" y="1076"/>
                  </a:lnTo>
                  <a:lnTo>
                    <a:pt x="4004" y="1042"/>
                  </a:lnTo>
                  <a:lnTo>
                    <a:pt x="4019" y="1047"/>
                  </a:lnTo>
                  <a:lnTo>
                    <a:pt x="4028" y="1042"/>
                  </a:lnTo>
                  <a:lnTo>
                    <a:pt x="4038" y="1052"/>
                  </a:lnTo>
                  <a:lnTo>
                    <a:pt x="4056" y="1057"/>
                  </a:lnTo>
                  <a:lnTo>
                    <a:pt x="4067" y="1061"/>
                  </a:lnTo>
                  <a:lnTo>
                    <a:pt x="4109" y="1109"/>
                  </a:lnTo>
                  <a:lnTo>
                    <a:pt x="4128" y="1118"/>
                  </a:lnTo>
                  <a:lnTo>
                    <a:pt x="4138" y="1137"/>
                  </a:lnTo>
                  <a:lnTo>
                    <a:pt x="4128" y="1157"/>
                  </a:lnTo>
                  <a:lnTo>
                    <a:pt x="4143" y="1161"/>
                  </a:lnTo>
                  <a:lnTo>
                    <a:pt x="4156" y="1181"/>
                  </a:lnTo>
                  <a:lnTo>
                    <a:pt x="4152" y="1185"/>
                  </a:lnTo>
                  <a:lnTo>
                    <a:pt x="4124" y="1181"/>
                  </a:lnTo>
                  <a:lnTo>
                    <a:pt x="4119" y="1194"/>
                  </a:lnTo>
                  <a:lnTo>
                    <a:pt x="4185" y="1200"/>
                  </a:lnTo>
                  <a:lnTo>
                    <a:pt x="4224" y="1157"/>
                  </a:lnTo>
                  <a:lnTo>
                    <a:pt x="4191" y="1133"/>
                  </a:lnTo>
                  <a:lnTo>
                    <a:pt x="4176" y="1114"/>
                  </a:lnTo>
                  <a:lnTo>
                    <a:pt x="4176" y="1104"/>
                  </a:lnTo>
                  <a:lnTo>
                    <a:pt x="4152" y="1070"/>
                  </a:lnTo>
                  <a:lnTo>
                    <a:pt x="4124" y="1061"/>
                  </a:lnTo>
                  <a:lnTo>
                    <a:pt x="4076" y="1028"/>
                  </a:lnTo>
                  <a:lnTo>
                    <a:pt x="4061" y="1028"/>
                  </a:lnTo>
                  <a:lnTo>
                    <a:pt x="4033" y="1024"/>
                  </a:lnTo>
                  <a:lnTo>
                    <a:pt x="4033" y="1014"/>
                  </a:lnTo>
                  <a:lnTo>
                    <a:pt x="4024" y="981"/>
                  </a:lnTo>
                  <a:lnTo>
                    <a:pt x="4028" y="957"/>
                  </a:lnTo>
                  <a:lnTo>
                    <a:pt x="4052" y="918"/>
                  </a:lnTo>
                  <a:lnTo>
                    <a:pt x="4052" y="881"/>
                  </a:lnTo>
                  <a:lnTo>
                    <a:pt x="4028" y="876"/>
                  </a:lnTo>
                  <a:lnTo>
                    <a:pt x="4009" y="890"/>
                  </a:lnTo>
                  <a:lnTo>
                    <a:pt x="3991" y="890"/>
                  </a:lnTo>
                  <a:lnTo>
                    <a:pt x="3961" y="866"/>
                  </a:lnTo>
                  <a:lnTo>
                    <a:pt x="3976" y="837"/>
                  </a:lnTo>
                  <a:lnTo>
                    <a:pt x="3971" y="828"/>
                  </a:lnTo>
                  <a:lnTo>
                    <a:pt x="4047" y="752"/>
                  </a:lnTo>
                  <a:lnTo>
                    <a:pt x="4056" y="718"/>
                  </a:lnTo>
                  <a:lnTo>
                    <a:pt x="4043" y="709"/>
                  </a:lnTo>
                  <a:lnTo>
                    <a:pt x="4004" y="714"/>
                  </a:lnTo>
                  <a:lnTo>
                    <a:pt x="3995" y="700"/>
                  </a:lnTo>
                  <a:lnTo>
                    <a:pt x="3976" y="690"/>
                  </a:lnTo>
                  <a:lnTo>
                    <a:pt x="3938" y="685"/>
                  </a:lnTo>
                  <a:lnTo>
                    <a:pt x="3919" y="694"/>
                  </a:lnTo>
                  <a:lnTo>
                    <a:pt x="3914" y="676"/>
                  </a:lnTo>
                  <a:lnTo>
                    <a:pt x="3895" y="628"/>
                  </a:lnTo>
                  <a:lnTo>
                    <a:pt x="3924" y="605"/>
                  </a:lnTo>
                  <a:lnTo>
                    <a:pt x="3933" y="570"/>
                  </a:lnTo>
                  <a:lnTo>
                    <a:pt x="3995" y="537"/>
                  </a:lnTo>
                  <a:lnTo>
                    <a:pt x="4009" y="509"/>
                  </a:lnTo>
                  <a:lnTo>
                    <a:pt x="4038" y="500"/>
                  </a:lnTo>
                  <a:lnTo>
                    <a:pt x="4061" y="505"/>
                  </a:lnTo>
                  <a:lnTo>
                    <a:pt x="4067" y="494"/>
                  </a:lnTo>
                  <a:lnTo>
                    <a:pt x="4076" y="433"/>
                  </a:lnTo>
                  <a:lnTo>
                    <a:pt x="4052" y="433"/>
                  </a:lnTo>
                  <a:lnTo>
                    <a:pt x="4024" y="418"/>
                  </a:lnTo>
                  <a:lnTo>
                    <a:pt x="3995" y="424"/>
                  </a:lnTo>
                  <a:lnTo>
                    <a:pt x="3991" y="418"/>
                  </a:lnTo>
                  <a:lnTo>
                    <a:pt x="3980" y="414"/>
                  </a:lnTo>
                  <a:lnTo>
                    <a:pt x="3961" y="418"/>
                  </a:lnTo>
                  <a:lnTo>
                    <a:pt x="3961" y="414"/>
                  </a:lnTo>
                  <a:lnTo>
                    <a:pt x="3952" y="405"/>
                  </a:lnTo>
                  <a:lnTo>
                    <a:pt x="3919" y="409"/>
                  </a:lnTo>
                  <a:lnTo>
                    <a:pt x="3880" y="400"/>
                  </a:lnTo>
                  <a:lnTo>
                    <a:pt x="3852" y="418"/>
                  </a:lnTo>
                  <a:lnTo>
                    <a:pt x="3804" y="418"/>
                  </a:lnTo>
                  <a:lnTo>
                    <a:pt x="3757" y="394"/>
                  </a:lnTo>
                  <a:lnTo>
                    <a:pt x="3628" y="381"/>
                  </a:lnTo>
                  <a:lnTo>
                    <a:pt x="3580" y="385"/>
                  </a:lnTo>
                  <a:lnTo>
                    <a:pt x="3567" y="370"/>
                  </a:lnTo>
                  <a:lnTo>
                    <a:pt x="3538" y="357"/>
                  </a:lnTo>
                  <a:lnTo>
                    <a:pt x="3514" y="366"/>
                  </a:lnTo>
                  <a:lnTo>
                    <a:pt x="3504" y="352"/>
                  </a:lnTo>
                  <a:lnTo>
                    <a:pt x="3495" y="352"/>
                  </a:lnTo>
                  <a:lnTo>
                    <a:pt x="3491" y="347"/>
                  </a:lnTo>
                  <a:lnTo>
                    <a:pt x="3467" y="352"/>
                  </a:lnTo>
                  <a:lnTo>
                    <a:pt x="3452" y="347"/>
                  </a:lnTo>
                  <a:lnTo>
                    <a:pt x="3419" y="352"/>
                  </a:lnTo>
                  <a:lnTo>
                    <a:pt x="3391" y="333"/>
                  </a:lnTo>
                  <a:lnTo>
                    <a:pt x="3371" y="333"/>
                  </a:lnTo>
                  <a:lnTo>
                    <a:pt x="3315" y="305"/>
                  </a:lnTo>
                  <a:lnTo>
                    <a:pt x="3295" y="257"/>
                  </a:lnTo>
                  <a:lnTo>
                    <a:pt x="3257" y="247"/>
                  </a:lnTo>
                  <a:lnTo>
                    <a:pt x="3257" y="224"/>
                  </a:lnTo>
                  <a:lnTo>
                    <a:pt x="3267" y="209"/>
                  </a:lnTo>
                  <a:lnTo>
                    <a:pt x="3247" y="170"/>
                  </a:lnTo>
                  <a:lnTo>
                    <a:pt x="3233" y="166"/>
                  </a:lnTo>
                  <a:lnTo>
                    <a:pt x="3215" y="176"/>
                  </a:lnTo>
                  <a:lnTo>
                    <a:pt x="3200" y="157"/>
                  </a:lnTo>
                  <a:lnTo>
                    <a:pt x="3180" y="147"/>
                  </a:lnTo>
                  <a:lnTo>
                    <a:pt x="3185" y="128"/>
                  </a:lnTo>
                  <a:lnTo>
                    <a:pt x="3171" y="109"/>
                  </a:lnTo>
                  <a:lnTo>
                    <a:pt x="3167" y="94"/>
                  </a:lnTo>
                  <a:lnTo>
                    <a:pt x="3161" y="66"/>
                  </a:lnTo>
                  <a:lnTo>
                    <a:pt x="3171" y="57"/>
                  </a:lnTo>
                  <a:lnTo>
                    <a:pt x="3204" y="52"/>
                  </a:lnTo>
                  <a:lnTo>
                    <a:pt x="3215" y="28"/>
                  </a:lnTo>
                  <a:lnTo>
                    <a:pt x="3224" y="18"/>
                  </a:lnTo>
                  <a:lnTo>
                    <a:pt x="3195" y="0"/>
                  </a:lnTo>
                  <a:lnTo>
                    <a:pt x="3143" y="14"/>
                  </a:lnTo>
                  <a:lnTo>
                    <a:pt x="3133" y="28"/>
                  </a:lnTo>
                  <a:lnTo>
                    <a:pt x="3115" y="28"/>
                  </a:lnTo>
                  <a:lnTo>
                    <a:pt x="3104" y="38"/>
                  </a:lnTo>
                  <a:lnTo>
                    <a:pt x="3080" y="38"/>
                  </a:lnTo>
                  <a:lnTo>
                    <a:pt x="3047" y="52"/>
                  </a:lnTo>
                  <a:lnTo>
                    <a:pt x="3000" y="85"/>
                  </a:lnTo>
                  <a:lnTo>
                    <a:pt x="2971" y="90"/>
                  </a:lnTo>
                  <a:lnTo>
                    <a:pt x="2952" y="109"/>
                  </a:lnTo>
                  <a:lnTo>
                    <a:pt x="2948" y="105"/>
                  </a:lnTo>
                  <a:lnTo>
                    <a:pt x="2938" y="105"/>
                  </a:lnTo>
                  <a:lnTo>
                    <a:pt x="2928" y="90"/>
                  </a:lnTo>
                  <a:lnTo>
                    <a:pt x="2900" y="85"/>
                  </a:lnTo>
                  <a:lnTo>
                    <a:pt x="2880" y="70"/>
                  </a:lnTo>
                  <a:lnTo>
                    <a:pt x="2833" y="94"/>
                  </a:lnTo>
                  <a:lnTo>
                    <a:pt x="2815" y="81"/>
                  </a:lnTo>
                  <a:lnTo>
                    <a:pt x="2800" y="76"/>
                  </a:lnTo>
                  <a:lnTo>
                    <a:pt x="2776" y="105"/>
                  </a:lnTo>
                  <a:lnTo>
                    <a:pt x="2761" y="114"/>
                  </a:lnTo>
                  <a:lnTo>
                    <a:pt x="2748" y="109"/>
                  </a:lnTo>
                  <a:lnTo>
                    <a:pt x="2728" y="94"/>
                  </a:lnTo>
                  <a:lnTo>
                    <a:pt x="2709" y="94"/>
                  </a:lnTo>
                  <a:lnTo>
                    <a:pt x="2648" y="118"/>
                  </a:lnTo>
                  <a:lnTo>
                    <a:pt x="2624" y="118"/>
                  </a:lnTo>
                  <a:lnTo>
                    <a:pt x="2619" y="138"/>
                  </a:lnTo>
                  <a:lnTo>
                    <a:pt x="2595" y="147"/>
                  </a:lnTo>
                  <a:lnTo>
                    <a:pt x="2585" y="161"/>
                  </a:lnTo>
                  <a:lnTo>
                    <a:pt x="2585" y="181"/>
                  </a:lnTo>
                  <a:lnTo>
                    <a:pt x="2571" y="214"/>
                  </a:lnTo>
                  <a:lnTo>
                    <a:pt x="2571" y="238"/>
                  </a:lnTo>
                  <a:lnTo>
                    <a:pt x="2557" y="252"/>
                  </a:lnTo>
                  <a:lnTo>
                    <a:pt x="2543" y="281"/>
                  </a:lnTo>
                  <a:lnTo>
                    <a:pt x="2491" y="276"/>
                  </a:lnTo>
                  <a:lnTo>
                    <a:pt x="2461" y="285"/>
                  </a:lnTo>
                  <a:lnTo>
                    <a:pt x="2457" y="281"/>
                  </a:lnTo>
                  <a:lnTo>
                    <a:pt x="2428" y="276"/>
                  </a:lnTo>
                  <a:lnTo>
                    <a:pt x="2409" y="261"/>
                  </a:lnTo>
                  <a:lnTo>
                    <a:pt x="2381" y="266"/>
                  </a:lnTo>
                  <a:lnTo>
                    <a:pt x="2381" y="257"/>
                  </a:lnTo>
                  <a:lnTo>
                    <a:pt x="2391" y="233"/>
                  </a:lnTo>
                  <a:lnTo>
                    <a:pt x="2343" y="200"/>
                  </a:lnTo>
                  <a:lnTo>
                    <a:pt x="2285" y="224"/>
                  </a:lnTo>
                  <a:lnTo>
                    <a:pt x="2228" y="214"/>
                  </a:lnTo>
                  <a:lnTo>
                    <a:pt x="2219" y="252"/>
                  </a:lnTo>
                  <a:lnTo>
                    <a:pt x="2204" y="266"/>
                  </a:lnTo>
                  <a:lnTo>
                    <a:pt x="2215" y="294"/>
                  </a:lnTo>
                  <a:lnTo>
                    <a:pt x="2195" y="309"/>
                  </a:lnTo>
                  <a:lnTo>
                    <a:pt x="2200" y="328"/>
                  </a:lnTo>
                  <a:lnTo>
                    <a:pt x="2185" y="352"/>
                  </a:lnTo>
                  <a:lnTo>
                    <a:pt x="2195" y="390"/>
                  </a:lnTo>
                  <a:lnTo>
                    <a:pt x="2219" y="390"/>
                  </a:lnTo>
                  <a:lnTo>
                    <a:pt x="2243" y="409"/>
                  </a:lnTo>
                  <a:lnTo>
                    <a:pt x="2238" y="457"/>
                  </a:lnTo>
                  <a:lnTo>
                    <a:pt x="2224" y="481"/>
                  </a:lnTo>
                  <a:lnTo>
                    <a:pt x="2204" y="461"/>
                  </a:lnTo>
                  <a:lnTo>
                    <a:pt x="2138" y="461"/>
                  </a:lnTo>
                  <a:lnTo>
                    <a:pt x="2124" y="447"/>
                  </a:lnTo>
                  <a:lnTo>
                    <a:pt x="2104" y="442"/>
                  </a:lnTo>
                  <a:lnTo>
                    <a:pt x="2104" y="428"/>
                  </a:lnTo>
                  <a:lnTo>
                    <a:pt x="2109" y="414"/>
                  </a:lnTo>
                  <a:lnTo>
                    <a:pt x="2100" y="394"/>
                  </a:lnTo>
                  <a:lnTo>
                    <a:pt x="2085" y="405"/>
                  </a:lnTo>
                  <a:lnTo>
                    <a:pt x="2071" y="405"/>
                  </a:lnTo>
                  <a:lnTo>
                    <a:pt x="2038" y="414"/>
                  </a:lnTo>
                  <a:lnTo>
                    <a:pt x="2024" y="414"/>
                  </a:lnTo>
                  <a:lnTo>
                    <a:pt x="2024" y="437"/>
                  </a:lnTo>
                  <a:lnTo>
                    <a:pt x="2004" y="461"/>
                  </a:lnTo>
                  <a:lnTo>
                    <a:pt x="1991" y="470"/>
                  </a:lnTo>
                  <a:lnTo>
                    <a:pt x="1995" y="533"/>
                  </a:lnTo>
                  <a:lnTo>
                    <a:pt x="1991" y="547"/>
                  </a:lnTo>
                  <a:lnTo>
                    <a:pt x="2015" y="566"/>
                  </a:lnTo>
                  <a:lnTo>
                    <a:pt x="2043" y="561"/>
                  </a:lnTo>
                  <a:lnTo>
                    <a:pt x="2057" y="581"/>
                  </a:lnTo>
                  <a:lnTo>
                    <a:pt x="2057" y="594"/>
                  </a:lnTo>
                  <a:lnTo>
                    <a:pt x="2043" y="605"/>
                  </a:lnTo>
                  <a:lnTo>
                    <a:pt x="2028" y="637"/>
                  </a:lnTo>
                  <a:lnTo>
                    <a:pt x="2033" y="657"/>
                  </a:lnTo>
                  <a:lnTo>
                    <a:pt x="2052" y="676"/>
                  </a:lnTo>
                  <a:lnTo>
                    <a:pt x="2067" y="705"/>
                  </a:lnTo>
                  <a:lnTo>
                    <a:pt x="2048" y="728"/>
                  </a:lnTo>
                  <a:lnTo>
                    <a:pt x="2004" y="733"/>
                  </a:lnTo>
                  <a:lnTo>
                    <a:pt x="1995" y="728"/>
                  </a:lnTo>
                  <a:lnTo>
                    <a:pt x="2000" y="714"/>
                  </a:lnTo>
                  <a:lnTo>
                    <a:pt x="1995" y="694"/>
                  </a:lnTo>
                  <a:lnTo>
                    <a:pt x="1961" y="676"/>
                  </a:lnTo>
                  <a:lnTo>
                    <a:pt x="1967" y="661"/>
                  </a:lnTo>
                  <a:lnTo>
                    <a:pt x="1957" y="647"/>
                  </a:lnTo>
                  <a:lnTo>
                    <a:pt x="1961" y="628"/>
                  </a:lnTo>
                  <a:lnTo>
                    <a:pt x="1939" y="605"/>
                  </a:lnTo>
                  <a:lnTo>
                    <a:pt x="1924" y="614"/>
                  </a:lnTo>
                  <a:lnTo>
                    <a:pt x="1909" y="605"/>
                  </a:lnTo>
                  <a:lnTo>
                    <a:pt x="1839" y="637"/>
                  </a:lnTo>
                  <a:lnTo>
                    <a:pt x="1819" y="628"/>
                  </a:lnTo>
                  <a:lnTo>
                    <a:pt x="1809" y="637"/>
                  </a:lnTo>
                  <a:lnTo>
                    <a:pt x="1809" y="661"/>
                  </a:lnTo>
                  <a:lnTo>
                    <a:pt x="1800" y="676"/>
                  </a:lnTo>
                  <a:lnTo>
                    <a:pt x="1781" y="666"/>
                  </a:lnTo>
                  <a:lnTo>
                    <a:pt x="1757" y="681"/>
                  </a:lnTo>
                  <a:lnTo>
                    <a:pt x="1704" y="661"/>
                  </a:lnTo>
                  <a:lnTo>
                    <a:pt x="1681" y="618"/>
                  </a:lnTo>
                  <a:lnTo>
                    <a:pt x="1661" y="605"/>
                  </a:lnTo>
                  <a:lnTo>
                    <a:pt x="1657" y="566"/>
                  </a:lnTo>
                  <a:lnTo>
                    <a:pt x="1661" y="528"/>
                  </a:lnTo>
                  <a:lnTo>
                    <a:pt x="1657" y="500"/>
                  </a:lnTo>
                  <a:lnTo>
                    <a:pt x="1643" y="505"/>
                  </a:lnTo>
                  <a:lnTo>
                    <a:pt x="1628" y="528"/>
                  </a:lnTo>
                  <a:lnTo>
                    <a:pt x="1609" y="514"/>
                  </a:lnTo>
                  <a:lnTo>
                    <a:pt x="1604" y="500"/>
                  </a:lnTo>
                  <a:lnTo>
                    <a:pt x="1561" y="505"/>
                  </a:lnTo>
                  <a:lnTo>
                    <a:pt x="1552" y="537"/>
                  </a:lnTo>
                  <a:lnTo>
                    <a:pt x="1539" y="552"/>
                  </a:lnTo>
                  <a:lnTo>
                    <a:pt x="1552" y="576"/>
                  </a:lnTo>
                  <a:lnTo>
                    <a:pt x="1557" y="609"/>
                  </a:lnTo>
                  <a:lnTo>
                    <a:pt x="1567" y="637"/>
                  </a:lnTo>
                  <a:lnTo>
                    <a:pt x="1557" y="666"/>
                  </a:lnTo>
                  <a:lnTo>
                    <a:pt x="1539" y="694"/>
                  </a:lnTo>
                  <a:lnTo>
                    <a:pt x="1539" y="724"/>
                  </a:lnTo>
                  <a:lnTo>
                    <a:pt x="1524" y="728"/>
                  </a:lnTo>
                  <a:lnTo>
                    <a:pt x="1500" y="770"/>
                  </a:lnTo>
                  <a:lnTo>
                    <a:pt x="1485" y="770"/>
                  </a:lnTo>
                  <a:lnTo>
                    <a:pt x="1461" y="800"/>
                  </a:lnTo>
                  <a:lnTo>
                    <a:pt x="1439" y="814"/>
                  </a:lnTo>
                  <a:lnTo>
                    <a:pt x="1443" y="842"/>
                  </a:lnTo>
                  <a:lnTo>
                    <a:pt x="1439" y="857"/>
                  </a:lnTo>
                  <a:lnTo>
                    <a:pt x="1404" y="870"/>
                  </a:lnTo>
                  <a:lnTo>
                    <a:pt x="1400" y="885"/>
                  </a:lnTo>
                  <a:lnTo>
                    <a:pt x="1404" y="914"/>
                  </a:lnTo>
                  <a:lnTo>
                    <a:pt x="1391" y="928"/>
                  </a:lnTo>
                  <a:lnTo>
                    <a:pt x="1391" y="937"/>
                  </a:lnTo>
                  <a:lnTo>
                    <a:pt x="1400" y="947"/>
                  </a:lnTo>
                  <a:lnTo>
                    <a:pt x="1404" y="970"/>
                  </a:lnTo>
                  <a:lnTo>
                    <a:pt x="1433" y="985"/>
                  </a:lnTo>
                  <a:lnTo>
                    <a:pt x="1439" y="1000"/>
                  </a:lnTo>
                  <a:lnTo>
                    <a:pt x="1424" y="1018"/>
                  </a:lnTo>
                  <a:lnTo>
                    <a:pt x="1404" y="1057"/>
                  </a:lnTo>
                  <a:lnTo>
                    <a:pt x="1391" y="1057"/>
                  </a:lnTo>
                  <a:lnTo>
                    <a:pt x="1385" y="1047"/>
                  </a:lnTo>
                  <a:lnTo>
                    <a:pt x="1361" y="1042"/>
                  </a:lnTo>
                  <a:lnTo>
                    <a:pt x="1339" y="1052"/>
                  </a:lnTo>
                  <a:lnTo>
                    <a:pt x="1357" y="1018"/>
                  </a:lnTo>
                  <a:lnTo>
                    <a:pt x="1348" y="985"/>
                  </a:lnTo>
                  <a:lnTo>
                    <a:pt x="1333" y="966"/>
                  </a:lnTo>
                  <a:lnTo>
                    <a:pt x="1333" y="947"/>
                  </a:lnTo>
                  <a:lnTo>
                    <a:pt x="1295" y="918"/>
                  </a:lnTo>
                  <a:lnTo>
                    <a:pt x="1272" y="914"/>
                  </a:lnTo>
                  <a:lnTo>
                    <a:pt x="1276" y="900"/>
                  </a:lnTo>
                  <a:lnTo>
                    <a:pt x="1309" y="866"/>
                  </a:lnTo>
                  <a:lnTo>
                    <a:pt x="1309" y="852"/>
                  </a:lnTo>
                  <a:lnTo>
                    <a:pt x="1285" y="828"/>
                  </a:lnTo>
                  <a:lnTo>
                    <a:pt x="1257" y="828"/>
                  </a:lnTo>
                  <a:lnTo>
                    <a:pt x="1248" y="809"/>
                  </a:lnTo>
                  <a:lnTo>
                    <a:pt x="1228" y="828"/>
                  </a:lnTo>
                  <a:lnTo>
                    <a:pt x="1191" y="809"/>
                  </a:lnTo>
                  <a:lnTo>
                    <a:pt x="1172" y="805"/>
                  </a:lnTo>
                  <a:lnTo>
                    <a:pt x="1161" y="790"/>
                  </a:lnTo>
                  <a:lnTo>
                    <a:pt x="1167" y="781"/>
                  </a:lnTo>
                  <a:lnTo>
                    <a:pt x="1152" y="770"/>
                  </a:lnTo>
                  <a:lnTo>
                    <a:pt x="1124" y="728"/>
                  </a:lnTo>
                  <a:lnTo>
                    <a:pt x="1095" y="714"/>
                  </a:lnTo>
                  <a:lnTo>
                    <a:pt x="1081" y="700"/>
                  </a:lnTo>
                  <a:lnTo>
                    <a:pt x="1081" y="685"/>
                  </a:lnTo>
                  <a:lnTo>
                    <a:pt x="1072" y="661"/>
                  </a:lnTo>
                  <a:lnTo>
                    <a:pt x="1091" y="633"/>
                  </a:lnTo>
                  <a:lnTo>
                    <a:pt x="1091" y="537"/>
                  </a:lnTo>
                  <a:lnTo>
                    <a:pt x="1081" y="524"/>
                  </a:lnTo>
                  <a:lnTo>
                    <a:pt x="1048" y="533"/>
                  </a:lnTo>
                  <a:lnTo>
                    <a:pt x="1000" y="557"/>
                  </a:lnTo>
                  <a:lnTo>
                    <a:pt x="995" y="566"/>
                  </a:lnTo>
                  <a:lnTo>
                    <a:pt x="1005" y="576"/>
                  </a:lnTo>
                  <a:lnTo>
                    <a:pt x="1005" y="590"/>
                  </a:lnTo>
                  <a:lnTo>
                    <a:pt x="976" y="605"/>
                  </a:lnTo>
                  <a:lnTo>
                    <a:pt x="976" y="618"/>
                  </a:lnTo>
                  <a:lnTo>
                    <a:pt x="957" y="628"/>
                  </a:lnTo>
                  <a:lnTo>
                    <a:pt x="943" y="652"/>
                  </a:lnTo>
                  <a:lnTo>
                    <a:pt x="905" y="657"/>
                  </a:lnTo>
                  <a:lnTo>
                    <a:pt x="872" y="685"/>
                  </a:lnTo>
                  <a:lnTo>
                    <a:pt x="905" y="718"/>
                  </a:lnTo>
                  <a:lnTo>
                    <a:pt x="915" y="752"/>
                  </a:lnTo>
                  <a:lnTo>
                    <a:pt x="909" y="781"/>
                  </a:lnTo>
                  <a:lnTo>
                    <a:pt x="891" y="794"/>
                  </a:lnTo>
                  <a:lnTo>
                    <a:pt x="881" y="809"/>
                  </a:lnTo>
                  <a:lnTo>
                    <a:pt x="843" y="818"/>
                  </a:lnTo>
                  <a:lnTo>
                    <a:pt x="833" y="842"/>
                  </a:lnTo>
                  <a:lnTo>
                    <a:pt x="839" y="861"/>
                  </a:lnTo>
                  <a:lnTo>
                    <a:pt x="828" y="870"/>
                  </a:lnTo>
                  <a:lnTo>
                    <a:pt x="824" y="885"/>
                  </a:lnTo>
                  <a:lnTo>
                    <a:pt x="809" y="900"/>
                  </a:lnTo>
                  <a:lnTo>
                    <a:pt x="767" y="904"/>
                  </a:lnTo>
                  <a:lnTo>
                    <a:pt x="748" y="924"/>
                  </a:lnTo>
                  <a:lnTo>
                    <a:pt x="743" y="947"/>
                  </a:lnTo>
                  <a:lnTo>
                    <a:pt x="748" y="957"/>
                  </a:lnTo>
                  <a:lnTo>
                    <a:pt x="739" y="966"/>
                  </a:lnTo>
                  <a:lnTo>
                    <a:pt x="715" y="957"/>
                  </a:lnTo>
                  <a:lnTo>
                    <a:pt x="700" y="961"/>
                  </a:lnTo>
                  <a:lnTo>
                    <a:pt x="676" y="947"/>
                  </a:lnTo>
                  <a:lnTo>
                    <a:pt x="657" y="957"/>
                  </a:lnTo>
                  <a:lnTo>
                    <a:pt x="648" y="937"/>
                  </a:lnTo>
                  <a:lnTo>
                    <a:pt x="624" y="914"/>
                  </a:lnTo>
                  <a:lnTo>
                    <a:pt x="585" y="918"/>
                  </a:lnTo>
                  <a:lnTo>
                    <a:pt x="572" y="904"/>
                  </a:lnTo>
                  <a:lnTo>
                    <a:pt x="557" y="909"/>
                  </a:lnTo>
                  <a:lnTo>
                    <a:pt x="552" y="928"/>
                  </a:lnTo>
                  <a:lnTo>
                    <a:pt x="528" y="924"/>
                  </a:lnTo>
                  <a:lnTo>
                    <a:pt x="515" y="942"/>
                  </a:lnTo>
                  <a:lnTo>
                    <a:pt x="461" y="970"/>
                  </a:lnTo>
                  <a:lnTo>
                    <a:pt x="409" y="952"/>
                  </a:lnTo>
                  <a:lnTo>
                    <a:pt x="391" y="976"/>
                  </a:lnTo>
                  <a:lnTo>
                    <a:pt x="367" y="981"/>
                  </a:lnTo>
                  <a:lnTo>
                    <a:pt x="352" y="1000"/>
                  </a:lnTo>
                  <a:lnTo>
                    <a:pt x="328" y="985"/>
                  </a:lnTo>
                  <a:lnTo>
                    <a:pt x="300" y="1000"/>
                  </a:lnTo>
                  <a:lnTo>
                    <a:pt x="267" y="947"/>
                  </a:lnTo>
                  <a:lnTo>
                    <a:pt x="252" y="957"/>
                  </a:lnTo>
                  <a:lnTo>
                    <a:pt x="239" y="985"/>
                  </a:lnTo>
                  <a:lnTo>
                    <a:pt x="205" y="1004"/>
                  </a:lnTo>
                  <a:lnTo>
                    <a:pt x="191" y="1009"/>
                  </a:lnTo>
                  <a:lnTo>
                    <a:pt x="172" y="1004"/>
                  </a:lnTo>
                  <a:lnTo>
                    <a:pt x="161" y="1018"/>
                  </a:lnTo>
                  <a:lnTo>
                    <a:pt x="152" y="1009"/>
                  </a:lnTo>
                  <a:lnTo>
                    <a:pt x="139" y="1014"/>
                  </a:lnTo>
                  <a:lnTo>
                    <a:pt x="128" y="1024"/>
                  </a:lnTo>
                  <a:lnTo>
                    <a:pt x="128" y="1037"/>
                  </a:lnTo>
                  <a:lnTo>
                    <a:pt x="124" y="1057"/>
                  </a:lnTo>
                  <a:lnTo>
                    <a:pt x="128" y="1100"/>
                  </a:lnTo>
                  <a:lnTo>
                    <a:pt x="148" y="1133"/>
                  </a:lnTo>
                  <a:lnTo>
                    <a:pt x="176" y="1142"/>
                  </a:lnTo>
                  <a:lnTo>
                    <a:pt x="191" y="1166"/>
                  </a:lnTo>
                  <a:lnTo>
                    <a:pt x="215" y="1166"/>
                  </a:lnTo>
                  <a:lnTo>
                    <a:pt x="233" y="1176"/>
                  </a:lnTo>
                  <a:lnTo>
                    <a:pt x="219" y="1214"/>
                  </a:lnTo>
                  <a:lnTo>
                    <a:pt x="228" y="1228"/>
                  </a:lnTo>
                  <a:lnTo>
                    <a:pt x="228" y="1261"/>
                  </a:lnTo>
                  <a:lnTo>
                    <a:pt x="233" y="1285"/>
                  </a:lnTo>
                  <a:lnTo>
                    <a:pt x="261" y="1300"/>
                  </a:lnTo>
                  <a:lnTo>
                    <a:pt x="261" y="1314"/>
                  </a:lnTo>
                  <a:lnTo>
                    <a:pt x="291" y="1318"/>
                  </a:lnTo>
                  <a:lnTo>
                    <a:pt x="285" y="1328"/>
                  </a:lnTo>
                  <a:lnTo>
                    <a:pt x="295" y="1346"/>
                  </a:lnTo>
                  <a:lnTo>
                    <a:pt x="333" y="1370"/>
                  </a:lnTo>
                  <a:lnTo>
                    <a:pt x="319" y="1409"/>
                  </a:lnTo>
                  <a:lnTo>
                    <a:pt x="291" y="1437"/>
                  </a:lnTo>
                  <a:lnTo>
                    <a:pt x="300" y="1476"/>
                  </a:lnTo>
                  <a:lnTo>
                    <a:pt x="295" y="1500"/>
                  </a:lnTo>
                  <a:lnTo>
                    <a:pt x="261" y="1528"/>
                  </a:lnTo>
                  <a:lnTo>
                    <a:pt x="248" y="1518"/>
                  </a:lnTo>
                  <a:lnTo>
                    <a:pt x="205" y="1528"/>
                  </a:lnTo>
                  <a:lnTo>
                    <a:pt x="185" y="1557"/>
                  </a:lnTo>
                  <a:lnTo>
                    <a:pt x="157" y="1561"/>
                  </a:lnTo>
                  <a:lnTo>
                    <a:pt x="152" y="1585"/>
                  </a:lnTo>
                  <a:lnTo>
                    <a:pt x="133" y="1590"/>
                  </a:lnTo>
                  <a:lnTo>
                    <a:pt x="85" y="1566"/>
                  </a:lnTo>
                  <a:lnTo>
                    <a:pt x="72" y="1581"/>
                  </a:lnTo>
                  <a:lnTo>
                    <a:pt x="33" y="1581"/>
                  </a:lnTo>
                  <a:lnTo>
                    <a:pt x="24" y="1590"/>
                  </a:lnTo>
                  <a:lnTo>
                    <a:pt x="0" y="1600"/>
                  </a:lnTo>
                  <a:lnTo>
                    <a:pt x="19" y="1637"/>
                  </a:lnTo>
                  <a:lnTo>
                    <a:pt x="24" y="1670"/>
                  </a:lnTo>
                  <a:lnTo>
                    <a:pt x="52" y="1676"/>
                  </a:lnTo>
                  <a:lnTo>
                    <a:pt x="67" y="1685"/>
                  </a:lnTo>
                  <a:lnTo>
                    <a:pt x="61" y="1704"/>
                  </a:lnTo>
                  <a:lnTo>
                    <a:pt x="76" y="1724"/>
                  </a:lnTo>
                  <a:lnTo>
                    <a:pt x="67" y="1770"/>
                  </a:lnTo>
                  <a:lnTo>
                    <a:pt x="128" y="1818"/>
                  </a:lnTo>
                  <a:lnTo>
                    <a:pt x="157" y="1824"/>
                  </a:lnTo>
                  <a:lnTo>
                    <a:pt x="172" y="1813"/>
                  </a:lnTo>
                  <a:lnTo>
                    <a:pt x="209" y="1833"/>
                  </a:lnTo>
                  <a:lnTo>
                    <a:pt x="219" y="1846"/>
                  </a:lnTo>
                  <a:lnTo>
                    <a:pt x="209" y="1876"/>
                  </a:lnTo>
                  <a:lnTo>
                    <a:pt x="219" y="1890"/>
                  </a:lnTo>
                  <a:lnTo>
                    <a:pt x="224" y="1918"/>
                  </a:lnTo>
                  <a:lnTo>
                    <a:pt x="228" y="1933"/>
                  </a:lnTo>
                  <a:lnTo>
                    <a:pt x="243" y="1937"/>
                  </a:lnTo>
                  <a:lnTo>
                    <a:pt x="248" y="1961"/>
                  </a:lnTo>
                  <a:lnTo>
                    <a:pt x="195" y="1957"/>
                  </a:lnTo>
                  <a:lnTo>
                    <a:pt x="181" y="1966"/>
                  </a:lnTo>
                  <a:lnTo>
                    <a:pt x="172" y="1981"/>
                  </a:lnTo>
                  <a:lnTo>
                    <a:pt x="181" y="2009"/>
                  </a:lnTo>
                  <a:lnTo>
                    <a:pt x="167" y="2028"/>
                  </a:lnTo>
                  <a:lnTo>
                    <a:pt x="157" y="2046"/>
                  </a:lnTo>
                  <a:lnTo>
                    <a:pt x="143" y="2061"/>
                  </a:lnTo>
                  <a:lnTo>
                    <a:pt x="128" y="2066"/>
                  </a:lnTo>
                  <a:lnTo>
                    <a:pt x="115" y="2085"/>
                  </a:lnTo>
                  <a:lnTo>
                    <a:pt x="128" y="2124"/>
                  </a:lnTo>
                  <a:lnTo>
                    <a:pt x="161" y="2161"/>
                  </a:lnTo>
                  <a:lnTo>
                    <a:pt x="133" y="2176"/>
                  </a:lnTo>
                  <a:lnTo>
                    <a:pt x="133" y="2209"/>
                  </a:lnTo>
                  <a:lnTo>
                    <a:pt x="128" y="2224"/>
                  </a:lnTo>
                  <a:lnTo>
                    <a:pt x="143" y="2233"/>
                  </a:lnTo>
                  <a:lnTo>
                    <a:pt x="172" y="2276"/>
                  </a:lnTo>
                  <a:lnTo>
                    <a:pt x="185" y="2290"/>
                  </a:lnTo>
                  <a:lnTo>
                    <a:pt x="200" y="2328"/>
                  </a:lnTo>
                  <a:lnTo>
                    <a:pt x="215" y="2337"/>
                  </a:lnTo>
                  <a:lnTo>
                    <a:pt x="239" y="2333"/>
                  </a:lnTo>
                  <a:lnTo>
                    <a:pt x="272" y="2357"/>
                  </a:lnTo>
                  <a:lnTo>
                    <a:pt x="285" y="2357"/>
                  </a:lnTo>
                  <a:lnTo>
                    <a:pt x="315" y="2380"/>
                  </a:lnTo>
                  <a:lnTo>
                    <a:pt x="333" y="2385"/>
                  </a:lnTo>
                  <a:lnTo>
                    <a:pt x="348" y="2409"/>
                  </a:lnTo>
                  <a:lnTo>
                    <a:pt x="391" y="2413"/>
                  </a:lnTo>
                  <a:lnTo>
                    <a:pt x="405" y="2433"/>
                  </a:lnTo>
                  <a:lnTo>
                    <a:pt x="439" y="2433"/>
                  </a:lnTo>
                  <a:lnTo>
                    <a:pt x="485" y="2413"/>
                  </a:lnTo>
                  <a:lnTo>
                    <a:pt x="552" y="2409"/>
                  </a:lnTo>
                  <a:lnTo>
                    <a:pt x="572" y="2390"/>
                  </a:lnTo>
                  <a:lnTo>
                    <a:pt x="585" y="2390"/>
                  </a:lnTo>
                  <a:lnTo>
                    <a:pt x="585" y="2428"/>
                  </a:lnTo>
                  <a:lnTo>
                    <a:pt x="605" y="2466"/>
                  </a:lnTo>
                  <a:lnTo>
                    <a:pt x="609" y="2485"/>
                  </a:lnTo>
                  <a:lnTo>
                    <a:pt x="600" y="2500"/>
                  </a:lnTo>
                  <a:lnTo>
                    <a:pt x="576" y="2513"/>
                  </a:lnTo>
                  <a:lnTo>
                    <a:pt x="581" y="2537"/>
                  </a:lnTo>
                  <a:lnTo>
                    <a:pt x="572" y="2552"/>
                  </a:lnTo>
                  <a:lnTo>
                    <a:pt x="524" y="2580"/>
                  </a:lnTo>
                  <a:lnTo>
                    <a:pt x="515" y="2613"/>
                  </a:lnTo>
                  <a:lnTo>
                    <a:pt x="476" y="2637"/>
                  </a:lnTo>
                  <a:lnTo>
                    <a:pt x="476" y="2652"/>
                  </a:lnTo>
                  <a:lnTo>
                    <a:pt x="491" y="2709"/>
                  </a:lnTo>
                  <a:lnTo>
                    <a:pt x="505" y="2709"/>
                  </a:lnTo>
                  <a:lnTo>
                    <a:pt x="524" y="2704"/>
                  </a:lnTo>
                  <a:lnTo>
                    <a:pt x="576" y="2718"/>
                  </a:lnTo>
                  <a:lnTo>
                    <a:pt x="595" y="2700"/>
                  </a:lnTo>
                  <a:lnTo>
                    <a:pt x="619" y="2704"/>
                  </a:lnTo>
                  <a:lnTo>
                    <a:pt x="648" y="2685"/>
                  </a:lnTo>
                  <a:lnTo>
                    <a:pt x="672" y="2685"/>
                  </a:lnTo>
                  <a:lnTo>
                    <a:pt x="695" y="2676"/>
                  </a:lnTo>
                  <a:lnTo>
                    <a:pt x="748" y="2661"/>
                  </a:lnTo>
                  <a:lnTo>
                    <a:pt x="791" y="2637"/>
                  </a:lnTo>
                  <a:lnTo>
                    <a:pt x="819" y="2628"/>
                  </a:lnTo>
                  <a:lnTo>
                    <a:pt x="828" y="2613"/>
                  </a:lnTo>
                  <a:lnTo>
                    <a:pt x="876" y="2580"/>
                  </a:lnTo>
                  <a:lnTo>
                    <a:pt x="872" y="2561"/>
                  </a:lnTo>
                  <a:lnTo>
                    <a:pt x="876" y="2548"/>
                  </a:lnTo>
                  <a:lnTo>
                    <a:pt x="909" y="2504"/>
                  </a:lnTo>
                  <a:lnTo>
                    <a:pt x="915" y="2490"/>
                  </a:lnTo>
                  <a:lnTo>
                    <a:pt x="915" y="2470"/>
                  </a:lnTo>
                  <a:lnTo>
                    <a:pt x="939" y="2433"/>
                  </a:lnTo>
                  <a:lnTo>
                    <a:pt x="1024" y="2394"/>
                  </a:lnTo>
                  <a:lnTo>
                    <a:pt x="1028" y="2385"/>
                  </a:lnTo>
                  <a:lnTo>
                    <a:pt x="1028" y="2366"/>
                  </a:lnTo>
                  <a:lnTo>
                    <a:pt x="1048" y="2337"/>
                  </a:lnTo>
                  <a:lnTo>
                    <a:pt x="1048" y="2324"/>
                  </a:lnTo>
                  <a:lnTo>
                    <a:pt x="1052" y="2309"/>
                  </a:lnTo>
                  <a:lnTo>
                    <a:pt x="1085" y="2280"/>
                  </a:lnTo>
                  <a:lnTo>
                    <a:pt x="1228" y="2204"/>
                  </a:lnTo>
                  <a:lnTo>
                    <a:pt x="1272" y="2204"/>
                  </a:lnTo>
                  <a:lnTo>
                    <a:pt x="1291" y="2213"/>
                  </a:lnTo>
                  <a:lnTo>
                    <a:pt x="1328" y="2218"/>
                  </a:lnTo>
                  <a:lnTo>
                    <a:pt x="1343" y="2228"/>
                  </a:lnTo>
                  <a:lnTo>
                    <a:pt x="1452" y="2257"/>
                  </a:lnTo>
                  <a:lnTo>
                    <a:pt x="1461" y="2270"/>
                  </a:lnTo>
                  <a:lnTo>
                    <a:pt x="1467" y="2290"/>
                  </a:lnTo>
                  <a:lnTo>
                    <a:pt x="1491" y="2304"/>
                  </a:lnTo>
                  <a:lnTo>
                    <a:pt x="1500" y="2300"/>
                  </a:lnTo>
                  <a:lnTo>
                    <a:pt x="1504" y="2280"/>
                  </a:lnTo>
                  <a:lnTo>
                    <a:pt x="1515" y="2270"/>
                  </a:lnTo>
                  <a:lnTo>
                    <a:pt x="1591" y="2313"/>
                  </a:lnTo>
                  <a:lnTo>
                    <a:pt x="1600" y="2324"/>
                  </a:lnTo>
                  <a:lnTo>
                    <a:pt x="1615" y="2348"/>
                  </a:lnTo>
                  <a:lnTo>
                    <a:pt x="1624" y="2348"/>
                  </a:lnTo>
                  <a:lnTo>
                    <a:pt x="1648" y="2361"/>
                  </a:lnTo>
                  <a:lnTo>
                    <a:pt x="1661" y="2361"/>
                  </a:lnTo>
                  <a:lnTo>
                    <a:pt x="1676" y="2376"/>
                  </a:lnTo>
                  <a:lnTo>
                    <a:pt x="1700" y="2390"/>
                  </a:lnTo>
                  <a:lnTo>
                    <a:pt x="1715" y="2404"/>
                  </a:lnTo>
                  <a:lnTo>
                    <a:pt x="1728" y="2413"/>
                  </a:lnTo>
                  <a:lnTo>
                    <a:pt x="1748" y="2442"/>
                  </a:lnTo>
                  <a:lnTo>
                    <a:pt x="1761" y="2437"/>
                  </a:lnTo>
                  <a:lnTo>
                    <a:pt x="1771" y="2442"/>
                  </a:lnTo>
                  <a:lnTo>
                    <a:pt x="1871" y="2524"/>
                  </a:lnTo>
                  <a:lnTo>
                    <a:pt x="1876" y="2524"/>
                  </a:lnTo>
                  <a:lnTo>
                    <a:pt x="1871" y="2513"/>
                  </a:lnTo>
                  <a:lnTo>
                    <a:pt x="1876" y="2504"/>
                  </a:lnTo>
                  <a:lnTo>
                    <a:pt x="1861" y="2485"/>
                  </a:lnTo>
                  <a:lnTo>
                    <a:pt x="1871" y="2470"/>
                  </a:lnTo>
                  <a:lnTo>
                    <a:pt x="1924" y="2504"/>
                  </a:lnTo>
                  <a:lnTo>
                    <a:pt x="1943" y="2524"/>
                  </a:lnTo>
                  <a:lnTo>
                    <a:pt x="1961" y="2513"/>
                  </a:lnTo>
                  <a:lnTo>
                    <a:pt x="1976" y="2518"/>
                  </a:lnTo>
                  <a:lnTo>
                    <a:pt x="1985" y="2528"/>
                  </a:lnTo>
                  <a:lnTo>
                    <a:pt x="1991" y="2528"/>
                  </a:lnTo>
                  <a:lnTo>
                    <a:pt x="2000" y="2533"/>
                  </a:lnTo>
                  <a:lnTo>
                    <a:pt x="2048" y="2570"/>
                  </a:lnTo>
                  <a:lnTo>
                    <a:pt x="2052" y="2576"/>
                  </a:lnTo>
                  <a:lnTo>
                    <a:pt x="2100" y="2647"/>
                  </a:lnTo>
                  <a:lnTo>
                    <a:pt x="2133" y="2776"/>
                  </a:lnTo>
                  <a:lnTo>
                    <a:pt x="2133" y="2809"/>
                  </a:lnTo>
                  <a:lnTo>
                    <a:pt x="2128" y="2824"/>
                  </a:lnTo>
                  <a:lnTo>
                    <a:pt x="2148" y="2900"/>
                  </a:lnTo>
                  <a:lnTo>
                    <a:pt x="2143" y="2933"/>
                  </a:lnTo>
                  <a:lnTo>
                    <a:pt x="2167" y="2990"/>
                  </a:lnTo>
                  <a:lnTo>
                    <a:pt x="2191" y="3004"/>
                  </a:lnTo>
                  <a:lnTo>
                    <a:pt x="2204" y="3033"/>
                  </a:lnTo>
                  <a:lnTo>
                    <a:pt x="2209" y="3047"/>
                  </a:lnTo>
                  <a:lnTo>
                    <a:pt x="2219" y="3052"/>
                  </a:lnTo>
                  <a:lnTo>
                    <a:pt x="2243" y="3109"/>
                  </a:lnTo>
                  <a:lnTo>
                    <a:pt x="2271" y="3152"/>
                  </a:lnTo>
                  <a:lnTo>
                    <a:pt x="2291" y="3228"/>
                  </a:lnTo>
                  <a:lnTo>
                    <a:pt x="2291" y="3304"/>
                  </a:lnTo>
                  <a:lnTo>
                    <a:pt x="2276" y="3376"/>
                  </a:lnTo>
                  <a:lnTo>
                    <a:pt x="2261" y="3385"/>
                  </a:lnTo>
                  <a:lnTo>
                    <a:pt x="2267" y="3428"/>
                  </a:lnTo>
                  <a:lnTo>
                    <a:pt x="2291" y="3437"/>
                  </a:lnTo>
                  <a:lnTo>
                    <a:pt x="2300" y="3418"/>
                  </a:lnTo>
                  <a:lnTo>
                    <a:pt x="2319" y="3413"/>
                  </a:lnTo>
                  <a:lnTo>
                    <a:pt x="2395" y="3424"/>
                  </a:lnTo>
                  <a:lnTo>
                    <a:pt x="2428" y="3442"/>
                  </a:lnTo>
                  <a:lnTo>
                    <a:pt x="2438" y="3461"/>
                  </a:lnTo>
                  <a:lnTo>
                    <a:pt x="2433" y="3513"/>
                  </a:lnTo>
                  <a:lnTo>
                    <a:pt x="2415" y="3537"/>
                  </a:lnTo>
                  <a:lnTo>
                    <a:pt x="2443" y="3556"/>
                  </a:lnTo>
                  <a:lnTo>
                    <a:pt x="2509" y="3570"/>
                  </a:lnTo>
                  <a:lnTo>
                    <a:pt x="2543" y="3589"/>
                  </a:lnTo>
                  <a:lnTo>
                    <a:pt x="2561" y="3609"/>
                  </a:lnTo>
                  <a:lnTo>
                    <a:pt x="2580" y="3652"/>
                  </a:lnTo>
                  <a:lnTo>
                    <a:pt x="2624" y="3676"/>
                  </a:lnTo>
                  <a:lnTo>
                    <a:pt x="2652" y="3733"/>
                  </a:lnTo>
                  <a:lnTo>
                    <a:pt x="2671" y="3728"/>
                  </a:lnTo>
                  <a:lnTo>
                    <a:pt x="2691" y="3770"/>
                  </a:lnTo>
                  <a:lnTo>
                    <a:pt x="2685" y="3813"/>
                  </a:lnTo>
                  <a:lnTo>
                    <a:pt x="2671" y="3833"/>
                  </a:lnTo>
                  <a:lnTo>
                    <a:pt x="2638" y="3828"/>
                  </a:lnTo>
                  <a:lnTo>
                    <a:pt x="2633" y="3833"/>
                  </a:lnTo>
                  <a:lnTo>
                    <a:pt x="2628" y="3842"/>
                  </a:lnTo>
                  <a:lnTo>
                    <a:pt x="2638" y="3866"/>
                  </a:lnTo>
                  <a:lnTo>
                    <a:pt x="2671" y="3889"/>
                  </a:lnTo>
                  <a:lnTo>
                    <a:pt x="2685" y="3889"/>
                  </a:lnTo>
                  <a:lnTo>
                    <a:pt x="2715" y="3852"/>
                  </a:lnTo>
                  <a:lnTo>
                    <a:pt x="2738" y="3847"/>
                  </a:lnTo>
                  <a:lnTo>
                    <a:pt x="2852" y="3876"/>
                  </a:lnTo>
                  <a:lnTo>
                    <a:pt x="2915" y="3904"/>
                  </a:lnTo>
                  <a:lnTo>
                    <a:pt x="2980" y="3961"/>
                  </a:lnTo>
                  <a:lnTo>
                    <a:pt x="2995" y="3980"/>
                  </a:lnTo>
                  <a:lnTo>
                    <a:pt x="3000" y="3989"/>
                  </a:lnTo>
                  <a:lnTo>
                    <a:pt x="3004" y="3989"/>
                  </a:lnTo>
                  <a:lnTo>
                    <a:pt x="3009" y="4004"/>
                  </a:lnTo>
                  <a:lnTo>
                    <a:pt x="3015" y="4009"/>
                  </a:lnTo>
                  <a:lnTo>
                    <a:pt x="3024" y="4028"/>
                  </a:lnTo>
                  <a:lnTo>
                    <a:pt x="3033" y="4042"/>
                  </a:lnTo>
                  <a:lnTo>
                    <a:pt x="3028" y="4052"/>
                  </a:lnTo>
                  <a:lnTo>
                    <a:pt x="3095" y="4156"/>
                  </a:lnTo>
                  <a:lnTo>
                    <a:pt x="3143" y="4147"/>
                  </a:lnTo>
                  <a:lnTo>
                    <a:pt x="3180" y="4180"/>
                  </a:lnTo>
                  <a:lnTo>
                    <a:pt x="3215" y="4194"/>
                  </a:lnTo>
                  <a:lnTo>
                    <a:pt x="3228" y="4213"/>
                  </a:lnTo>
                  <a:lnTo>
                    <a:pt x="3285" y="4247"/>
                  </a:lnTo>
                  <a:lnTo>
                    <a:pt x="3319" y="4294"/>
                  </a:lnTo>
                  <a:lnTo>
                    <a:pt x="3319" y="4304"/>
                  </a:lnTo>
                  <a:lnTo>
                    <a:pt x="3338" y="4347"/>
                  </a:lnTo>
                  <a:lnTo>
                    <a:pt x="3343" y="4385"/>
                  </a:lnTo>
                  <a:lnTo>
                    <a:pt x="3419" y="4423"/>
                  </a:lnTo>
                  <a:lnTo>
                    <a:pt x="3491" y="4485"/>
                  </a:lnTo>
                  <a:lnTo>
                    <a:pt x="3547" y="4552"/>
                  </a:lnTo>
                  <a:lnTo>
                    <a:pt x="3591" y="4618"/>
                  </a:lnTo>
                  <a:lnTo>
                    <a:pt x="3624" y="4613"/>
                  </a:lnTo>
                  <a:lnTo>
                    <a:pt x="3676" y="4642"/>
                  </a:lnTo>
                  <a:lnTo>
                    <a:pt x="3738" y="4642"/>
                  </a:lnTo>
                  <a:lnTo>
                    <a:pt x="3800" y="4680"/>
                  </a:lnTo>
                  <a:lnTo>
                    <a:pt x="3838" y="4732"/>
                  </a:lnTo>
                  <a:lnTo>
                    <a:pt x="3857" y="4780"/>
                  </a:lnTo>
                  <a:lnTo>
                    <a:pt x="3871" y="4789"/>
                  </a:lnTo>
                  <a:lnTo>
                    <a:pt x="3891" y="4789"/>
                  </a:lnTo>
                  <a:lnTo>
                    <a:pt x="3938" y="4747"/>
                  </a:lnTo>
                  <a:lnTo>
                    <a:pt x="3991" y="4737"/>
                  </a:lnTo>
                  <a:lnTo>
                    <a:pt x="4009" y="4728"/>
                  </a:lnTo>
                  <a:lnTo>
                    <a:pt x="4076" y="4742"/>
                  </a:lnTo>
                  <a:lnTo>
                    <a:pt x="4176" y="4789"/>
                  </a:lnTo>
                  <a:lnTo>
                    <a:pt x="4195" y="4789"/>
                  </a:lnTo>
                  <a:lnTo>
                    <a:pt x="4191" y="4776"/>
                  </a:lnTo>
                  <a:lnTo>
                    <a:pt x="4191" y="4765"/>
                  </a:lnTo>
                  <a:lnTo>
                    <a:pt x="4219" y="4747"/>
                  </a:lnTo>
                  <a:lnTo>
                    <a:pt x="4233" y="4747"/>
                  </a:lnTo>
                  <a:lnTo>
                    <a:pt x="4256" y="4756"/>
                  </a:lnTo>
                  <a:lnTo>
                    <a:pt x="4271" y="4752"/>
                  </a:lnTo>
                  <a:lnTo>
                    <a:pt x="4309" y="4770"/>
                  </a:lnTo>
                  <a:lnTo>
                    <a:pt x="4343" y="4804"/>
                  </a:lnTo>
                  <a:lnTo>
                    <a:pt x="4385" y="4861"/>
                  </a:lnTo>
                  <a:lnTo>
                    <a:pt x="4414" y="4928"/>
                  </a:lnTo>
                  <a:lnTo>
                    <a:pt x="4491" y="5028"/>
                  </a:lnTo>
                  <a:lnTo>
                    <a:pt x="4500" y="5070"/>
                  </a:lnTo>
                  <a:lnTo>
                    <a:pt x="4500" y="5113"/>
                  </a:lnTo>
                  <a:lnTo>
                    <a:pt x="4523" y="5113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2" name="Freeform 111">
              <a:extLst>
                <a:ext uri="{FF2B5EF4-FFF2-40B4-BE49-F238E27FC236}">
                  <a16:creationId xmlns:a16="http://schemas.microsoft.com/office/drawing/2014/main" id="{6A5F20EF-DACC-4E07-A9C3-1474ABB99C02}"/>
                </a:ext>
              </a:extLst>
            </p:cNvPr>
            <p:cNvSpPr>
              <a:spLocks/>
            </p:cNvSpPr>
            <p:nvPr/>
          </p:nvSpPr>
          <p:spPr bwMode="auto">
            <a:xfrm>
              <a:off x="5163" y="2848"/>
              <a:ext cx="944" cy="774"/>
            </a:xfrm>
            <a:custGeom>
              <a:avLst/>
              <a:gdLst>
                <a:gd name="T0" fmla="*/ 52 w 2833"/>
                <a:gd name="T1" fmla="*/ 24 h 2324"/>
                <a:gd name="T2" fmla="*/ 119 w 2833"/>
                <a:gd name="T3" fmla="*/ 0 h 2324"/>
                <a:gd name="T4" fmla="*/ 248 w 2833"/>
                <a:gd name="T5" fmla="*/ 87 h 2324"/>
                <a:gd name="T6" fmla="*/ 209 w 2833"/>
                <a:gd name="T7" fmla="*/ 163 h 2324"/>
                <a:gd name="T8" fmla="*/ 257 w 2833"/>
                <a:gd name="T9" fmla="*/ 177 h 2324"/>
                <a:gd name="T10" fmla="*/ 352 w 2833"/>
                <a:gd name="T11" fmla="*/ 148 h 2324"/>
                <a:gd name="T12" fmla="*/ 452 w 2833"/>
                <a:gd name="T13" fmla="*/ 124 h 2324"/>
                <a:gd name="T14" fmla="*/ 600 w 2833"/>
                <a:gd name="T15" fmla="*/ 358 h 2324"/>
                <a:gd name="T16" fmla="*/ 552 w 2833"/>
                <a:gd name="T17" fmla="*/ 458 h 2324"/>
                <a:gd name="T18" fmla="*/ 633 w 2833"/>
                <a:gd name="T19" fmla="*/ 520 h 2324"/>
                <a:gd name="T20" fmla="*/ 785 w 2833"/>
                <a:gd name="T21" fmla="*/ 587 h 2324"/>
                <a:gd name="T22" fmla="*/ 843 w 2833"/>
                <a:gd name="T23" fmla="*/ 644 h 2324"/>
                <a:gd name="T24" fmla="*/ 1009 w 2833"/>
                <a:gd name="T25" fmla="*/ 576 h 2324"/>
                <a:gd name="T26" fmla="*/ 1071 w 2833"/>
                <a:gd name="T27" fmla="*/ 644 h 2324"/>
                <a:gd name="T28" fmla="*/ 1152 w 2833"/>
                <a:gd name="T29" fmla="*/ 876 h 2324"/>
                <a:gd name="T30" fmla="*/ 1233 w 2833"/>
                <a:gd name="T31" fmla="*/ 1005 h 2324"/>
                <a:gd name="T32" fmla="*/ 1371 w 2833"/>
                <a:gd name="T33" fmla="*/ 1400 h 2324"/>
                <a:gd name="T34" fmla="*/ 1413 w 2833"/>
                <a:gd name="T35" fmla="*/ 1463 h 2324"/>
                <a:gd name="T36" fmla="*/ 1452 w 2833"/>
                <a:gd name="T37" fmla="*/ 1476 h 2324"/>
                <a:gd name="T38" fmla="*/ 1457 w 2833"/>
                <a:gd name="T39" fmla="*/ 1572 h 2324"/>
                <a:gd name="T40" fmla="*/ 1352 w 2833"/>
                <a:gd name="T41" fmla="*/ 1648 h 2324"/>
                <a:gd name="T42" fmla="*/ 1228 w 2833"/>
                <a:gd name="T43" fmla="*/ 1720 h 2324"/>
                <a:gd name="T44" fmla="*/ 1266 w 2833"/>
                <a:gd name="T45" fmla="*/ 1900 h 2324"/>
                <a:gd name="T46" fmla="*/ 1190 w 2833"/>
                <a:gd name="T47" fmla="*/ 2048 h 2324"/>
                <a:gd name="T48" fmla="*/ 1137 w 2833"/>
                <a:gd name="T49" fmla="*/ 2143 h 2324"/>
                <a:gd name="T50" fmla="*/ 1133 w 2833"/>
                <a:gd name="T51" fmla="*/ 2258 h 2324"/>
                <a:gd name="T52" fmla="*/ 1371 w 2833"/>
                <a:gd name="T53" fmla="*/ 2310 h 2324"/>
                <a:gd name="T54" fmla="*/ 1471 w 2833"/>
                <a:gd name="T55" fmla="*/ 2120 h 2324"/>
                <a:gd name="T56" fmla="*/ 1713 w 2833"/>
                <a:gd name="T57" fmla="*/ 1867 h 2324"/>
                <a:gd name="T58" fmla="*/ 1671 w 2833"/>
                <a:gd name="T59" fmla="*/ 1639 h 2324"/>
                <a:gd name="T60" fmla="*/ 1937 w 2833"/>
                <a:gd name="T61" fmla="*/ 1429 h 2324"/>
                <a:gd name="T62" fmla="*/ 2061 w 2833"/>
                <a:gd name="T63" fmla="*/ 1400 h 2324"/>
                <a:gd name="T64" fmla="*/ 2019 w 2833"/>
                <a:gd name="T65" fmla="*/ 1282 h 2324"/>
                <a:gd name="T66" fmla="*/ 2004 w 2833"/>
                <a:gd name="T67" fmla="*/ 1115 h 2324"/>
                <a:gd name="T68" fmla="*/ 1933 w 2833"/>
                <a:gd name="T69" fmla="*/ 982 h 2324"/>
                <a:gd name="T70" fmla="*/ 1671 w 2833"/>
                <a:gd name="T71" fmla="*/ 891 h 2324"/>
                <a:gd name="T72" fmla="*/ 1576 w 2833"/>
                <a:gd name="T73" fmla="*/ 763 h 2324"/>
                <a:gd name="T74" fmla="*/ 1628 w 2833"/>
                <a:gd name="T75" fmla="*/ 529 h 2324"/>
                <a:gd name="T76" fmla="*/ 1685 w 2833"/>
                <a:gd name="T77" fmla="*/ 434 h 2324"/>
                <a:gd name="T78" fmla="*/ 1728 w 2833"/>
                <a:gd name="T79" fmla="*/ 324 h 2324"/>
                <a:gd name="T80" fmla="*/ 1900 w 2833"/>
                <a:gd name="T81" fmla="*/ 134 h 2324"/>
                <a:gd name="T82" fmla="*/ 1995 w 2833"/>
                <a:gd name="T83" fmla="*/ 158 h 2324"/>
                <a:gd name="T84" fmla="*/ 2085 w 2833"/>
                <a:gd name="T85" fmla="*/ 253 h 2324"/>
                <a:gd name="T86" fmla="*/ 2280 w 2833"/>
                <a:gd name="T87" fmla="*/ 272 h 2324"/>
                <a:gd name="T88" fmla="*/ 2447 w 2833"/>
                <a:gd name="T89" fmla="*/ 339 h 2324"/>
                <a:gd name="T90" fmla="*/ 2513 w 2833"/>
                <a:gd name="T91" fmla="*/ 434 h 2324"/>
                <a:gd name="T92" fmla="*/ 2513 w 2833"/>
                <a:gd name="T93" fmla="*/ 505 h 2324"/>
                <a:gd name="T94" fmla="*/ 2700 w 2833"/>
                <a:gd name="T95" fmla="*/ 615 h 2324"/>
                <a:gd name="T96" fmla="*/ 2776 w 2833"/>
                <a:gd name="T97" fmla="*/ 567 h 2324"/>
                <a:gd name="T98" fmla="*/ 2809 w 2833"/>
                <a:gd name="T99" fmla="*/ 429 h 2324"/>
                <a:gd name="T100" fmla="*/ 2813 w 2833"/>
                <a:gd name="T101" fmla="*/ 344 h 23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2833" h="2324">
                  <a:moveTo>
                    <a:pt x="4" y="48"/>
                  </a:moveTo>
                  <a:lnTo>
                    <a:pt x="0" y="24"/>
                  </a:lnTo>
                  <a:lnTo>
                    <a:pt x="14" y="15"/>
                  </a:lnTo>
                  <a:lnTo>
                    <a:pt x="52" y="24"/>
                  </a:lnTo>
                  <a:lnTo>
                    <a:pt x="61" y="39"/>
                  </a:lnTo>
                  <a:lnTo>
                    <a:pt x="76" y="39"/>
                  </a:lnTo>
                  <a:lnTo>
                    <a:pt x="95" y="15"/>
                  </a:lnTo>
                  <a:lnTo>
                    <a:pt x="119" y="0"/>
                  </a:lnTo>
                  <a:lnTo>
                    <a:pt x="157" y="20"/>
                  </a:lnTo>
                  <a:lnTo>
                    <a:pt x="204" y="63"/>
                  </a:lnTo>
                  <a:lnTo>
                    <a:pt x="237" y="67"/>
                  </a:lnTo>
                  <a:lnTo>
                    <a:pt x="248" y="87"/>
                  </a:lnTo>
                  <a:lnTo>
                    <a:pt x="257" y="100"/>
                  </a:lnTo>
                  <a:lnTo>
                    <a:pt x="257" y="115"/>
                  </a:lnTo>
                  <a:lnTo>
                    <a:pt x="219" y="148"/>
                  </a:lnTo>
                  <a:lnTo>
                    <a:pt x="209" y="163"/>
                  </a:lnTo>
                  <a:lnTo>
                    <a:pt x="176" y="172"/>
                  </a:lnTo>
                  <a:lnTo>
                    <a:pt x="166" y="205"/>
                  </a:lnTo>
                  <a:lnTo>
                    <a:pt x="166" y="220"/>
                  </a:lnTo>
                  <a:lnTo>
                    <a:pt x="257" y="177"/>
                  </a:lnTo>
                  <a:lnTo>
                    <a:pt x="272" y="167"/>
                  </a:lnTo>
                  <a:lnTo>
                    <a:pt x="295" y="182"/>
                  </a:lnTo>
                  <a:lnTo>
                    <a:pt x="319" y="172"/>
                  </a:lnTo>
                  <a:lnTo>
                    <a:pt x="352" y="148"/>
                  </a:lnTo>
                  <a:lnTo>
                    <a:pt x="390" y="153"/>
                  </a:lnTo>
                  <a:lnTo>
                    <a:pt x="409" y="129"/>
                  </a:lnTo>
                  <a:lnTo>
                    <a:pt x="428" y="120"/>
                  </a:lnTo>
                  <a:lnTo>
                    <a:pt x="452" y="124"/>
                  </a:lnTo>
                  <a:lnTo>
                    <a:pt x="490" y="158"/>
                  </a:lnTo>
                  <a:lnTo>
                    <a:pt x="533" y="220"/>
                  </a:lnTo>
                  <a:lnTo>
                    <a:pt x="595" y="334"/>
                  </a:lnTo>
                  <a:lnTo>
                    <a:pt x="600" y="358"/>
                  </a:lnTo>
                  <a:lnTo>
                    <a:pt x="590" y="372"/>
                  </a:lnTo>
                  <a:lnTo>
                    <a:pt x="566" y="391"/>
                  </a:lnTo>
                  <a:lnTo>
                    <a:pt x="571" y="434"/>
                  </a:lnTo>
                  <a:lnTo>
                    <a:pt x="552" y="458"/>
                  </a:lnTo>
                  <a:lnTo>
                    <a:pt x="552" y="463"/>
                  </a:lnTo>
                  <a:lnTo>
                    <a:pt x="566" y="477"/>
                  </a:lnTo>
                  <a:lnTo>
                    <a:pt x="604" y="487"/>
                  </a:lnTo>
                  <a:lnTo>
                    <a:pt x="633" y="520"/>
                  </a:lnTo>
                  <a:lnTo>
                    <a:pt x="695" y="515"/>
                  </a:lnTo>
                  <a:lnTo>
                    <a:pt x="724" y="548"/>
                  </a:lnTo>
                  <a:lnTo>
                    <a:pt x="743" y="553"/>
                  </a:lnTo>
                  <a:lnTo>
                    <a:pt x="785" y="587"/>
                  </a:lnTo>
                  <a:lnTo>
                    <a:pt x="795" y="611"/>
                  </a:lnTo>
                  <a:lnTo>
                    <a:pt x="790" y="629"/>
                  </a:lnTo>
                  <a:lnTo>
                    <a:pt x="819" y="624"/>
                  </a:lnTo>
                  <a:lnTo>
                    <a:pt x="843" y="644"/>
                  </a:lnTo>
                  <a:lnTo>
                    <a:pt x="881" y="648"/>
                  </a:lnTo>
                  <a:lnTo>
                    <a:pt x="933" y="587"/>
                  </a:lnTo>
                  <a:lnTo>
                    <a:pt x="952" y="576"/>
                  </a:lnTo>
                  <a:lnTo>
                    <a:pt x="1009" y="576"/>
                  </a:lnTo>
                  <a:lnTo>
                    <a:pt x="1024" y="596"/>
                  </a:lnTo>
                  <a:lnTo>
                    <a:pt x="1043" y="605"/>
                  </a:lnTo>
                  <a:lnTo>
                    <a:pt x="1052" y="624"/>
                  </a:lnTo>
                  <a:lnTo>
                    <a:pt x="1071" y="644"/>
                  </a:lnTo>
                  <a:lnTo>
                    <a:pt x="1128" y="739"/>
                  </a:lnTo>
                  <a:lnTo>
                    <a:pt x="1119" y="758"/>
                  </a:lnTo>
                  <a:lnTo>
                    <a:pt x="1128" y="782"/>
                  </a:lnTo>
                  <a:lnTo>
                    <a:pt x="1152" y="876"/>
                  </a:lnTo>
                  <a:lnTo>
                    <a:pt x="1166" y="896"/>
                  </a:lnTo>
                  <a:lnTo>
                    <a:pt x="1195" y="982"/>
                  </a:lnTo>
                  <a:lnTo>
                    <a:pt x="1204" y="991"/>
                  </a:lnTo>
                  <a:lnTo>
                    <a:pt x="1233" y="1005"/>
                  </a:lnTo>
                  <a:lnTo>
                    <a:pt x="1276" y="1063"/>
                  </a:lnTo>
                  <a:lnTo>
                    <a:pt x="1313" y="1143"/>
                  </a:lnTo>
                  <a:lnTo>
                    <a:pt x="1348" y="1320"/>
                  </a:lnTo>
                  <a:lnTo>
                    <a:pt x="1371" y="1400"/>
                  </a:lnTo>
                  <a:lnTo>
                    <a:pt x="1390" y="1420"/>
                  </a:lnTo>
                  <a:lnTo>
                    <a:pt x="1404" y="1439"/>
                  </a:lnTo>
                  <a:lnTo>
                    <a:pt x="1409" y="1448"/>
                  </a:lnTo>
                  <a:lnTo>
                    <a:pt x="1413" y="1463"/>
                  </a:lnTo>
                  <a:lnTo>
                    <a:pt x="1428" y="1467"/>
                  </a:lnTo>
                  <a:lnTo>
                    <a:pt x="1433" y="1472"/>
                  </a:lnTo>
                  <a:lnTo>
                    <a:pt x="1443" y="1472"/>
                  </a:lnTo>
                  <a:lnTo>
                    <a:pt x="1452" y="1476"/>
                  </a:lnTo>
                  <a:lnTo>
                    <a:pt x="1457" y="1491"/>
                  </a:lnTo>
                  <a:lnTo>
                    <a:pt x="1457" y="1500"/>
                  </a:lnTo>
                  <a:lnTo>
                    <a:pt x="1461" y="1543"/>
                  </a:lnTo>
                  <a:lnTo>
                    <a:pt x="1457" y="1572"/>
                  </a:lnTo>
                  <a:lnTo>
                    <a:pt x="1443" y="1624"/>
                  </a:lnTo>
                  <a:lnTo>
                    <a:pt x="1413" y="1648"/>
                  </a:lnTo>
                  <a:lnTo>
                    <a:pt x="1395" y="1658"/>
                  </a:lnTo>
                  <a:lnTo>
                    <a:pt x="1352" y="1648"/>
                  </a:lnTo>
                  <a:lnTo>
                    <a:pt x="1319" y="1658"/>
                  </a:lnTo>
                  <a:lnTo>
                    <a:pt x="1295" y="1682"/>
                  </a:lnTo>
                  <a:lnTo>
                    <a:pt x="1243" y="1705"/>
                  </a:lnTo>
                  <a:lnTo>
                    <a:pt x="1228" y="1720"/>
                  </a:lnTo>
                  <a:lnTo>
                    <a:pt x="1224" y="1748"/>
                  </a:lnTo>
                  <a:lnTo>
                    <a:pt x="1290" y="1800"/>
                  </a:lnTo>
                  <a:lnTo>
                    <a:pt x="1281" y="1887"/>
                  </a:lnTo>
                  <a:lnTo>
                    <a:pt x="1266" y="1900"/>
                  </a:lnTo>
                  <a:lnTo>
                    <a:pt x="1243" y="1958"/>
                  </a:lnTo>
                  <a:lnTo>
                    <a:pt x="1237" y="1996"/>
                  </a:lnTo>
                  <a:lnTo>
                    <a:pt x="1228" y="2010"/>
                  </a:lnTo>
                  <a:lnTo>
                    <a:pt x="1190" y="2048"/>
                  </a:lnTo>
                  <a:lnTo>
                    <a:pt x="1152" y="2058"/>
                  </a:lnTo>
                  <a:lnTo>
                    <a:pt x="1119" y="2082"/>
                  </a:lnTo>
                  <a:lnTo>
                    <a:pt x="1119" y="2105"/>
                  </a:lnTo>
                  <a:lnTo>
                    <a:pt x="1137" y="2143"/>
                  </a:lnTo>
                  <a:lnTo>
                    <a:pt x="1124" y="2182"/>
                  </a:lnTo>
                  <a:lnTo>
                    <a:pt x="1143" y="2229"/>
                  </a:lnTo>
                  <a:lnTo>
                    <a:pt x="1128" y="2248"/>
                  </a:lnTo>
                  <a:lnTo>
                    <a:pt x="1133" y="2258"/>
                  </a:lnTo>
                  <a:lnTo>
                    <a:pt x="1161" y="2296"/>
                  </a:lnTo>
                  <a:lnTo>
                    <a:pt x="1219" y="2324"/>
                  </a:lnTo>
                  <a:lnTo>
                    <a:pt x="1319" y="2306"/>
                  </a:lnTo>
                  <a:lnTo>
                    <a:pt x="1371" y="2310"/>
                  </a:lnTo>
                  <a:lnTo>
                    <a:pt x="1413" y="2300"/>
                  </a:lnTo>
                  <a:lnTo>
                    <a:pt x="1437" y="2267"/>
                  </a:lnTo>
                  <a:lnTo>
                    <a:pt x="1457" y="2215"/>
                  </a:lnTo>
                  <a:lnTo>
                    <a:pt x="1471" y="2120"/>
                  </a:lnTo>
                  <a:lnTo>
                    <a:pt x="1566" y="1987"/>
                  </a:lnTo>
                  <a:lnTo>
                    <a:pt x="1648" y="1943"/>
                  </a:lnTo>
                  <a:lnTo>
                    <a:pt x="1666" y="1929"/>
                  </a:lnTo>
                  <a:lnTo>
                    <a:pt x="1713" y="1867"/>
                  </a:lnTo>
                  <a:lnTo>
                    <a:pt x="1719" y="1829"/>
                  </a:lnTo>
                  <a:lnTo>
                    <a:pt x="1690" y="1667"/>
                  </a:lnTo>
                  <a:lnTo>
                    <a:pt x="1690" y="1658"/>
                  </a:lnTo>
                  <a:lnTo>
                    <a:pt x="1671" y="1639"/>
                  </a:lnTo>
                  <a:lnTo>
                    <a:pt x="1724" y="1539"/>
                  </a:lnTo>
                  <a:lnTo>
                    <a:pt x="1824" y="1467"/>
                  </a:lnTo>
                  <a:lnTo>
                    <a:pt x="1885" y="1439"/>
                  </a:lnTo>
                  <a:lnTo>
                    <a:pt x="1937" y="1429"/>
                  </a:lnTo>
                  <a:lnTo>
                    <a:pt x="1971" y="1448"/>
                  </a:lnTo>
                  <a:lnTo>
                    <a:pt x="2000" y="1439"/>
                  </a:lnTo>
                  <a:lnTo>
                    <a:pt x="2024" y="1448"/>
                  </a:lnTo>
                  <a:lnTo>
                    <a:pt x="2061" y="1400"/>
                  </a:lnTo>
                  <a:lnTo>
                    <a:pt x="2057" y="1382"/>
                  </a:lnTo>
                  <a:lnTo>
                    <a:pt x="2076" y="1343"/>
                  </a:lnTo>
                  <a:lnTo>
                    <a:pt x="2043" y="1324"/>
                  </a:lnTo>
                  <a:lnTo>
                    <a:pt x="2019" y="1282"/>
                  </a:lnTo>
                  <a:lnTo>
                    <a:pt x="2019" y="1253"/>
                  </a:lnTo>
                  <a:lnTo>
                    <a:pt x="2033" y="1200"/>
                  </a:lnTo>
                  <a:lnTo>
                    <a:pt x="2004" y="1163"/>
                  </a:lnTo>
                  <a:lnTo>
                    <a:pt x="2004" y="1115"/>
                  </a:lnTo>
                  <a:lnTo>
                    <a:pt x="2024" y="1039"/>
                  </a:lnTo>
                  <a:lnTo>
                    <a:pt x="1995" y="1034"/>
                  </a:lnTo>
                  <a:lnTo>
                    <a:pt x="1957" y="1015"/>
                  </a:lnTo>
                  <a:lnTo>
                    <a:pt x="1933" y="982"/>
                  </a:lnTo>
                  <a:lnTo>
                    <a:pt x="1895" y="972"/>
                  </a:lnTo>
                  <a:lnTo>
                    <a:pt x="1837" y="948"/>
                  </a:lnTo>
                  <a:lnTo>
                    <a:pt x="1766" y="882"/>
                  </a:lnTo>
                  <a:lnTo>
                    <a:pt x="1671" y="891"/>
                  </a:lnTo>
                  <a:lnTo>
                    <a:pt x="1604" y="858"/>
                  </a:lnTo>
                  <a:lnTo>
                    <a:pt x="1604" y="815"/>
                  </a:lnTo>
                  <a:lnTo>
                    <a:pt x="1580" y="791"/>
                  </a:lnTo>
                  <a:lnTo>
                    <a:pt x="1576" y="763"/>
                  </a:lnTo>
                  <a:lnTo>
                    <a:pt x="1580" y="724"/>
                  </a:lnTo>
                  <a:lnTo>
                    <a:pt x="1652" y="615"/>
                  </a:lnTo>
                  <a:lnTo>
                    <a:pt x="1628" y="553"/>
                  </a:lnTo>
                  <a:lnTo>
                    <a:pt x="1628" y="529"/>
                  </a:lnTo>
                  <a:lnTo>
                    <a:pt x="1633" y="515"/>
                  </a:lnTo>
                  <a:lnTo>
                    <a:pt x="1652" y="482"/>
                  </a:lnTo>
                  <a:lnTo>
                    <a:pt x="1676" y="458"/>
                  </a:lnTo>
                  <a:lnTo>
                    <a:pt x="1685" y="434"/>
                  </a:lnTo>
                  <a:lnTo>
                    <a:pt x="1704" y="405"/>
                  </a:lnTo>
                  <a:lnTo>
                    <a:pt x="1709" y="372"/>
                  </a:lnTo>
                  <a:lnTo>
                    <a:pt x="1724" y="344"/>
                  </a:lnTo>
                  <a:lnTo>
                    <a:pt x="1728" y="324"/>
                  </a:lnTo>
                  <a:lnTo>
                    <a:pt x="1771" y="244"/>
                  </a:lnTo>
                  <a:lnTo>
                    <a:pt x="1813" y="191"/>
                  </a:lnTo>
                  <a:lnTo>
                    <a:pt x="1861" y="148"/>
                  </a:lnTo>
                  <a:lnTo>
                    <a:pt x="1900" y="134"/>
                  </a:lnTo>
                  <a:lnTo>
                    <a:pt x="1924" y="129"/>
                  </a:lnTo>
                  <a:lnTo>
                    <a:pt x="1957" y="144"/>
                  </a:lnTo>
                  <a:lnTo>
                    <a:pt x="1971" y="158"/>
                  </a:lnTo>
                  <a:lnTo>
                    <a:pt x="1995" y="158"/>
                  </a:lnTo>
                  <a:lnTo>
                    <a:pt x="2004" y="172"/>
                  </a:lnTo>
                  <a:lnTo>
                    <a:pt x="2009" y="187"/>
                  </a:lnTo>
                  <a:lnTo>
                    <a:pt x="1985" y="215"/>
                  </a:lnTo>
                  <a:lnTo>
                    <a:pt x="2085" y="253"/>
                  </a:lnTo>
                  <a:lnTo>
                    <a:pt x="2113" y="267"/>
                  </a:lnTo>
                  <a:lnTo>
                    <a:pt x="2143" y="267"/>
                  </a:lnTo>
                  <a:lnTo>
                    <a:pt x="2185" y="287"/>
                  </a:lnTo>
                  <a:lnTo>
                    <a:pt x="2280" y="272"/>
                  </a:lnTo>
                  <a:lnTo>
                    <a:pt x="2404" y="277"/>
                  </a:lnTo>
                  <a:lnTo>
                    <a:pt x="2433" y="296"/>
                  </a:lnTo>
                  <a:lnTo>
                    <a:pt x="2447" y="320"/>
                  </a:lnTo>
                  <a:lnTo>
                    <a:pt x="2447" y="339"/>
                  </a:lnTo>
                  <a:lnTo>
                    <a:pt x="2457" y="353"/>
                  </a:lnTo>
                  <a:lnTo>
                    <a:pt x="2495" y="387"/>
                  </a:lnTo>
                  <a:lnTo>
                    <a:pt x="2513" y="411"/>
                  </a:lnTo>
                  <a:lnTo>
                    <a:pt x="2513" y="434"/>
                  </a:lnTo>
                  <a:lnTo>
                    <a:pt x="2504" y="453"/>
                  </a:lnTo>
                  <a:lnTo>
                    <a:pt x="2528" y="477"/>
                  </a:lnTo>
                  <a:lnTo>
                    <a:pt x="2524" y="491"/>
                  </a:lnTo>
                  <a:lnTo>
                    <a:pt x="2513" y="505"/>
                  </a:lnTo>
                  <a:lnTo>
                    <a:pt x="2552" y="553"/>
                  </a:lnTo>
                  <a:lnTo>
                    <a:pt x="2637" y="605"/>
                  </a:lnTo>
                  <a:lnTo>
                    <a:pt x="2661" y="615"/>
                  </a:lnTo>
                  <a:lnTo>
                    <a:pt x="2700" y="615"/>
                  </a:lnTo>
                  <a:lnTo>
                    <a:pt x="2752" y="644"/>
                  </a:lnTo>
                  <a:lnTo>
                    <a:pt x="2766" y="639"/>
                  </a:lnTo>
                  <a:lnTo>
                    <a:pt x="2776" y="620"/>
                  </a:lnTo>
                  <a:lnTo>
                    <a:pt x="2776" y="567"/>
                  </a:lnTo>
                  <a:lnTo>
                    <a:pt x="2771" y="544"/>
                  </a:lnTo>
                  <a:lnTo>
                    <a:pt x="2776" y="477"/>
                  </a:lnTo>
                  <a:lnTo>
                    <a:pt x="2789" y="448"/>
                  </a:lnTo>
                  <a:lnTo>
                    <a:pt x="2809" y="429"/>
                  </a:lnTo>
                  <a:lnTo>
                    <a:pt x="2813" y="400"/>
                  </a:lnTo>
                  <a:lnTo>
                    <a:pt x="2833" y="377"/>
                  </a:lnTo>
                  <a:lnTo>
                    <a:pt x="2828" y="353"/>
                  </a:lnTo>
                  <a:lnTo>
                    <a:pt x="2813" y="34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3" name="Freeform 112">
              <a:extLst>
                <a:ext uri="{FF2B5EF4-FFF2-40B4-BE49-F238E27FC236}">
                  <a16:creationId xmlns:a16="http://schemas.microsoft.com/office/drawing/2014/main" id="{CCB653F8-0D80-4064-8964-C304A9EAC480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2" y="1467"/>
              <a:ext cx="5" cy="6"/>
            </a:xfrm>
            <a:custGeom>
              <a:avLst/>
              <a:gdLst>
                <a:gd name="T0" fmla="*/ 5 w 14"/>
                <a:gd name="T1" fmla="*/ 0 h 18"/>
                <a:gd name="T2" fmla="*/ 0 w 14"/>
                <a:gd name="T3" fmla="*/ 18 h 18"/>
                <a:gd name="T4" fmla="*/ 14 w 14"/>
                <a:gd name="T5" fmla="*/ 18 h 18"/>
                <a:gd name="T6" fmla="*/ 14 w 14"/>
                <a:gd name="T7" fmla="*/ 0 h 18"/>
                <a:gd name="T8" fmla="*/ 5 w 14"/>
                <a:gd name="T9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8">
                  <a:moveTo>
                    <a:pt x="5" y="0"/>
                  </a:moveTo>
                  <a:lnTo>
                    <a:pt x="0" y="18"/>
                  </a:lnTo>
                  <a:lnTo>
                    <a:pt x="14" y="18"/>
                  </a:lnTo>
                  <a:lnTo>
                    <a:pt x="14" y="0"/>
                  </a:lnTo>
                  <a:lnTo>
                    <a:pt x="5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4" name="Freeform 113">
              <a:extLst>
                <a:ext uri="{FF2B5EF4-FFF2-40B4-BE49-F238E27FC236}">
                  <a16:creationId xmlns:a16="http://schemas.microsoft.com/office/drawing/2014/main" id="{B8B08D2C-F56D-4F43-B916-605EF718EC77}"/>
                </a:ext>
              </a:extLst>
            </p:cNvPr>
            <p:cNvSpPr>
              <a:spLocks/>
            </p:cNvSpPr>
            <p:nvPr/>
          </p:nvSpPr>
          <p:spPr bwMode="auto">
            <a:xfrm>
              <a:off x="4776" y="1594"/>
              <a:ext cx="4" cy="5"/>
            </a:xfrm>
            <a:custGeom>
              <a:avLst/>
              <a:gdLst>
                <a:gd name="T0" fmla="*/ 0 w 14"/>
                <a:gd name="T1" fmla="*/ 14 h 14"/>
                <a:gd name="T2" fmla="*/ 10 w 14"/>
                <a:gd name="T3" fmla="*/ 10 h 14"/>
                <a:gd name="T4" fmla="*/ 14 w 14"/>
                <a:gd name="T5" fmla="*/ 0 h 14"/>
                <a:gd name="T6" fmla="*/ 4 w 14"/>
                <a:gd name="T7" fmla="*/ 0 h 14"/>
                <a:gd name="T8" fmla="*/ 0 w 14"/>
                <a:gd name="T9" fmla="*/ 5 h 14"/>
                <a:gd name="T10" fmla="*/ 0 w 14"/>
                <a:gd name="T11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14">
                  <a:moveTo>
                    <a:pt x="0" y="14"/>
                  </a:moveTo>
                  <a:lnTo>
                    <a:pt x="10" y="10"/>
                  </a:lnTo>
                  <a:lnTo>
                    <a:pt x="14" y="0"/>
                  </a:lnTo>
                  <a:lnTo>
                    <a:pt x="4" y="0"/>
                  </a:lnTo>
                  <a:lnTo>
                    <a:pt x="0" y="5"/>
                  </a:lnTo>
                  <a:lnTo>
                    <a:pt x="0" y="1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5" name="Freeform 114">
              <a:extLst>
                <a:ext uri="{FF2B5EF4-FFF2-40B4-BE49-F238E27FC236}">
                  <a16:creationId xmlns:a16="http://schemas.microsoft.com/office/drawing/2014/main" id="{CA05AAE8-EE14-43A3-9D02-AA3091CEA024}"/>
                </a:ext>
              </a:extLst>
            </p:cNvPr>
            <p:cNvSpPr>
              <a:spLocks/>
            </p:cNvSpPr>
            <p:nvPr/>
          </p:nvSpPr>
          <p:spPr bwMode="auto">
            <a:xfrm>
              <a:off x="4765" y="1604"/>
              <a:ext cx="3" cy="3"/>
            </a:xfrm>
            <a:custGeom>
              <a:avLst/>
              <a:gdLst>
                <a:gd name="T0" fmla="*/ 0 w 9"/>
                <a:gd name="T1" fmla="*/ 0 h 9"/>
                <a:gd name="T2" fmla="*/ 0 w 9"/>
                <a:gd name="T3" fmla="*/ 4 h 9"/>
                <a:gd name="T4" fmla="*/ 4 w 9"/>
                <a:gd name="T5" fmla="*/ 9 h 9"/>
                <a:gd name="T6" fmla="*/ 9 w 9"/>
                <a:gd name="T7" fmla="*/ 9 h 9"/>
                <a:gd name="T8" fmla="*/ 4 w 9"/>
                <a:gd name="T9" fmla="*/ 0 h 9"/>
                <a:gd name="T10" fmla="*/ 0 w 9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9">
                  <a:moveTo>
                    <a:pt x="0" y="0"/>
                  </a:moveTo>
                  <a:lnTo>
                    <a:pt x="0" y="4"/>
                  </a:lnTo>
                  <a:lnTo>
                    <a:pt x="4" y="9"/>
                  </a:lnTo>
                  <a:lnTo>
                    <a:pt x="9" y="9"/>
                  </a:lnTo>
                  <a:lnTo>
                    <a:pt x="4" y="0"/>
                  </a:lnTo>
                  <a:lnTo>
                    <a:pt x="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6" name="Freeform 115">
              <a:extLst>
                <a:ext uri="{FF2B5EF4-FFF2-40B4-BE49-F238E27FC236}">
                  <a16:creationId xmlns:a16="http://schemas.microsoft.com/office/drawing/2014/main" id="{4C4DE318-C3CF-4D55-BB9B-D426523AFD2F}"/>
                </a:ext>
              </a:extLst>
            </p:cNvPr>
            <p:cNvSpPr>
              <a:spLocks/>
            </p:cNvSpPr>
            <p:nvPr/>
          </p:nvSpPr>
          <p:spPr bwMode="auto">
            <a:xfrm>
              <a:off x="4757" y="1608"/>
              <a:ext cx="12" cy="7"/>
            </a:xfrm>
            <a:custGeom>
              <a:avLst/>
              <a:gdLst>
                <a:gd name="T0" fmla="*/ 15 w 38"/>
                <a:gd name="T1" fmla="*/ 0 h 20"/>
                <a:gd name="T2" fmla="*/ 4 w 38"/>
                <a:gd name="T3" fmla="*/ 6 h 20"/>
                <a:gd name="T4" fmla="*/ 0 w 38"/>
                <a:gd name="T5" fmla="*/ 11 h 20"/>
                <a:gd name="T6" fmla="*/ 4 w 38"/>
                <a:gd name="T7" fmla="*/ 20 h 20"/>
                <a:gd name="T8" fmla="*/ 19 w 38"/>
                <a:gd name="T9" fmla="*/ 20 h 20"/>
                <a:gd name="T10" fmla="*/ 28 w 38"/>
                <a:gd name="T11" fmla="*/ 15 h 20"/>
                <a:gd name="T12" fmla="*/ 38 w 38"/>
                <a:gd name="T13" fmla="*/ 20 h 20"/>
                <a:gd name="T14" fmla="*/ 33 w 38"/>
                <a:gd name="T15" fmla="*/ 6 h 20"/>
                <a:gd name="T16" fmla="*/ 28 w 38"/>
                <a:gd name="T17" fmla="*/ 6 h 20"/>
                <a:gd name="T18" fmla="*/ 15 w 38"/>
                <a:gd name="T19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8" h="20">
                  <a:moveTo>
                    <a:pt x="15" y="0"/>
                  </a:moveTo>
                  <a:lnTo>
                    <a:pt x="4" y="6"/>
                  </a:lnTo>
                  <a:lnTo>
                    <a:pt x="0" y="11"/>
                  </a:lnTo>
                  <a:lnTo>
                    <a:pt x="4" y="20"/>
                  </a:lnTo>
                  <a:lnTo>
                    <a:pt x="19" y="20"/>
                  </a:lnTo>
                  <a:lnTo>
                    <a:pt x="28" y="15"/>
                  </a:lnTo>
                  <a:lnTo>
                    <a:pt x="38" y="20"/>
                  </a:lnTo>
                  <a:lnTo>
                    <a:pt x="33" y="6"/>
                  </a:lnTo>
                  <a:lnTo>
                    <a:pt x="28" y="6"/>
                  </a:lnTo>
                  <a:lnTo>
                    <a:pt x="15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7" name="Freeform 116">
              <a:extLst>
                <a:ext uri="{FF2B5EF4-FFF2-40B4-BE49-F238E27FC236}">
                  <a16:creationId xmlns:a16="http://schemas.microsoft.com/office/drawing/2014/main" id="{3B33AF89-953C-48AB-AC8F-D0BEE3BB52BB}"/>
                </a:ext>
              </a:extLst>
            </p:cNvPr>
            <p:cNvSpPr>
              <a:spLocks/>
            </p:cNvSpPr>
            <p:nvPr/>
          </p:nvSpPr>
          <p:spPr bwMode="auto">
            <a:xfrm>
              <a:off x="4763" y="1608"/>
              <a:ext cx="13" cy="23"/>
            </a:xfrm>
            <a:custGeom>
              <a:avLst/>
              <a:gdLst>
                <a:gd name="T0" fmla="*/ 28 w 38"/>
                <a:gd name="T1" fmla="*/ 11 h 68"/>
                <a:gd name="T2" fmla="*/ 28 w 38"/>
                <a:gd name="T3" fmla="*/ 0 h 68"/>
                <a:gd name="T4" fmla="*/ 19 w 38"/>
                <a:gd name="T5" fmla="*/ 6 h 68"/>
                <a:gd name="T6" fmla="*/ 28 w 38"/>
                <a:gd name="T7" fmla="*/ 15 h 68"/>
                <a:gd name="T8" fmla="*/ 19 w 38"/>
                <a:gd name="T9" fmla="*/ 24 h 68"/>
                <a:gd name="T10" fmla="*/ 5 w 38"/>
                <a:gd name="T11" fmla="*/ 63 h 68"/>
                <a:gd name="T12" fmla="*/ 0 w 38"/>
                <a:gd name="T13" fmla="*/ 63 h 68"/>
                <a:gd name="T14" fmla="*/ 5 w 38"/>
                <a:gd name="T15" fmla="*/ 68 h 68"/>
                <a:gd name="T16" fmla="*/ 14 w 38"/>
                <a:gd name="T17" fmla="*/ 44 h 68"/>
                <a:gd name="T18" fmla="*/ 24 w 38"/>
                <a:gd name="T19" fmla="*/ 30 h 68"/>
                <a:gd name="T20" fmla="*/ 38 w 38"/>
                <a:gd name="T21" fmla="*/ 15 h 68"/>
                <a:gd name="T22" fmla="*/ 28 w 38"/>
                <a:gd name="T23" fmla="*/ 11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8" h="68">
                  <a:moveTo>
                    <a:pt x="28" y="11"/>
                  </a:moveTo>
                  <a:lnTo>
                    <a:pt x="28" y="0"/>
                  </a:lnTo>
                  <a:lnTo>
                    <a:pt x="19" y="6"/>
                  </a:lnTo>
                  <a:lnTo>
                    <a:pt x="28" y="15"/>
                  </a:lnTo>
                  <a:lnTo>
                    <a:pt x="19" y="24"/>
                  </a:lnTo>
                  <a:lnTo>
                    <a:pt x="5" y="63"/>
                  </a:lnTo>
                  <a:lnTo>
                    <a:pt x="0" y="63"/>
                  </a:lnTo>
                  <a:lnTo>
                    <a:pt x="5" y="68"/>
                  </a:lnTo>
                  <a:lnTo>
                    <a:pt x="14" y="44"/>
                  </a:lnTo>
                  <a:lnTo>
                    <a:pt x="24" y="30"/>
                  </a:lnTo>
                  <a:lnTo>
                    <a:pt x="38" y="15"/>
                  </a:lnTo>
                  <a:lnTo>
                    <a:pt x="28" y="11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8" name="Freeform 117">
              <a:extLst>
                <a:ext uri="{FF2B5EF4-FFF2-40B4-BE49-F238E27FC236}">
                  <a16:creationId xmlns:a16="http://schemas.microsoft.com/office/drawing/2014/main" id="{6D216FA0-47DC-481A-96C9-3C5BACD745D4}"/>
                </a:ext>
              </a:extLst>
            </p:cNvPr>
            <p:cNvSpPr>
              <a:spLocks/>
            </p:cNvSpPr>
            <p:nvPr/>
          </p:nvSpPr>
          <p:spPr bwMode="auto">
            <a:xfrm>
              <a:off x="4772" y="1601"/>
              <a:ext cx="10" cy="7"/>
            </a:xfrm>
            <a:custGeom>
              <a:avLst/>
              <a:gdLst>
                <a:gd name="T0" fmla="*/ 0 w 29"/>
                <a:gd name="T1" fmla="*/ 18 h 22"/>
                <a:gd name="T2" fmla="*/ 5 w 29"/>
                <a:gd name="T3" fmla="*/ 22 h 22"/>
                <a:gd name="T4" fmla="*/ 20 w 29"/>
                <a:gd name="T5" fmla="*/ 18 h 22"/>
                <a:gd name="T6" fmla="*/ 29 w 29"/>
                <a:gd name="T7" fmla="*/ 0 h 22"/>
                <a:gd name="T8" fmla="*/ 24 w 29"/>
                <a:gd name="T9" fmla="*/ 0 h 22"/>
                <a:gd name="T10" fmla="*/ 10 w 29"/>
                <a:gd name="T11" fmla="*/ 13 h 22"/>
                <a:gd name="T12" fmla="*/ 0 w 29"/>
                <a:gd name="T13" fmla="*/ 18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2">
                  <a:moveTo>
                    <a:pt x="0" y="18"/>
                  </a:moveTo>
                  <a:lnTo>
                    <a:pt x="5" y="22"/>
                  </a:lnTo>
                  <a:lnTo>
                    <a:pt x="20" y="18"/>
                  </a:lnTo>
                  <a:lnTo>
                    <a:pt x="29" y="0"/>
                  </a:lnTo>
                  <a:lnTo>
                    <a:pt x="24" y="0"/>
                  </a:lnTo>
                  <a:lnTo>
                    <a:pt x="10" y="13"/>
                  </a:lnTo>
                  <a:lnTo>
                    <a:pt x="0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9" name="Freeform 118">
              <a:extLst>
                <a:ext uri="{FF2B5EF4-FFF2-40B4-BE49-F238E27FC236}">
                  <a16:creationId xmlns:a16="http://schemas.microsoft.com/office/drawing/2014/main" id="{76F939E4-4831-4035-9C63-C2F6FE96D10B}"/>
                </a:ext>
              </a:extLst>
            </p:cNvPr>
            <p:cNvSpPr>
              <a:spLocks/>
            </p:cNvSpPr>
            <p:nvPr/>
          </p:nvSpPr>
          <p:spPr bwMode="auto">
            <a:xfrm>
              <a:off x="4758" y="1634"/>
              <a:ext cx="5" cy="4"/>
            </a:xfrm>
            <a:custGeom>
              <a:avLst/>
              <a:gdLst>
                <a:gd name="T0" fmla="*/ 5 w 15"/>
                <a:gd name="T1" fmla="*/ 9 h 13"/>
                <a:gd name="T2" fmla="*/ 0 w 15"/>
                <a:gd name="T3" fmla="*/ 9 h 13"/>
                <a:gd name="T4" fmla="*/ 15 w 15"/>
                <a:gd name="T5" fmla="*/ 13 h 13"/>
                <a:gd name="T6" fmla="*/ 15 w 15"/>
                <a:gd name="T7" fmla="*/ 0 h 13"/>
                <a:gd name="T8" fmla="*/ 5 w 15"/>
                <a:gd name="T9" fmla="*/ 9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3">
                  <a:moveTo>
                    <a:pt x="5" y="9"/>
                  </a:moveTo>
                  <a:lnTo>
                    <a:pt x="0" y="9"/>
                  </a:lnTo>
                  <a:lnTo>
                    <a:pt x="15" y="13"/>
                  </a:lnTo>
                  <a:lnTo>
                    <a:pt x="15" y="0"/>
                  </a:lnTo>
                  <a:lnTo>
                    <a:pt x="5" y="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0" name="Freeform 119">
              <a:extLst>
                <a:ext uri="{FF2B5EF4-FFF2-40B4-BE49-F238E27FC236}">
                  <a16:creationId xmlns:a16="http://schemas.microsoft.com/office/drawing/2014/main" id="{C878A854-43C9-4F0F-8E78-445EB3DD9134}"/>
                </a:ext>
              </a:extLst>
            </p:cNvPr>
            <p:cNvSpPr>
              <a:spLocks/>
            </p:cNvSpPr>
            <p:nvPr/>
          </p:nvSpPr>
          <p:spPr bwMode="auto">
            <a:xfrm>
              <a:off x="4755" y="1664"/>
              <a:ext cx="3" cy="3"/>
            </a:xfrm>
            <a:custGeom>
              <a:avLst/>
              <a:gdLst>
                <a:gd name="T0" fmla="*/ 0 w 9"/>
                <a:gd name="T1" fmla="*/ 10 h 10"/>
                <a:gd name="T2" fmla="*/ 9 w 9"/>
                <a:gd name="T3" fmla="*/ 10 h 10"/>
                <a:gd name="T4" fmla="*/ 5 w 9"/>
                <a:gd name="T5" fmla="*/ 0 h 10"/>
                <a:gd name="T6" fmla="*/ 0 w 9"/>
                <a:gd name="T7" fmla="*/ 4 h 10"/>
                <a:gd name="T8" fmla="*/ 0 w 9"/>
                <a:gd name="T9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0">
                  <a:moveTo>
                    <a:pt x="0" y="10"/>
                  </a:moveTo>
                  <a:lnTo>
                    <a:pt x="9" y="10"/>
                  </a:lnTo>
                  <a:lnTo>
                    <a:pt x="5" y="0"/>
                  </a:lnTo>
                  <a:lnTo>
                    <a:pt x="0" y="4"/>
                  </a:lnTo>
                  <a:lnTo>
                    <a:pt x="0" y="1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1" name="Freeform 120">
              <a:extLst>
                <a:ext uri="{FF2B5EF4-FFF2-40B4-BE49-F238E27FC236}">
                  <a16:creationId xmlns:a16="http://schemas.microsoft.com/office/drawing/2014/main" id="{0656EE14-4869-47B6-8C91-7C549823FCAC}"/>
                </a:ext>
              </a:extLst>
            </p:cNvPr>
            <p:cNvSpPr>
              <a:spLocks/>
            </p:cNvSpPr>
            <p:nvPr/>
          </p:nvSpPr>
          <p:spPr bwMode="auto">
            <a:xfrm>
              <a:off x="4768" y="1716"/>
              <a:ext cx="3" cy="7"/>
            </a:xfrm>
            <a:custGeom>
              <a:avLst/>
              <a:gdLst>
                <a:gd name="T0" fmla="*/ 0 w 10"/>
                <a:gd name="T1" fmla="*/ 6 h 20"/>
                <a:gd name="T2" fmla="*/ 5 w 10"/>
                <a:gd name="T3" fmla="*/ 20 h 20"/>
                <a:gd name="T4" fmla="*/ 10 w 10"/>
                <a:gd name="T5" fmla="*/ 11 h 20"/>
                <a:gd name="T6" fmla="*/ 5 w 10"/>
                <a:gd name="T7" fmla="*/ 0 h 20"/>
                <a:gd name="T8" fmla="*/ 0 w 10"/>
                <a:gd name="T9" fmla="*/ 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20">
                  <a:moveTo>
                    <a:pt x="0" y="6"/>
                  </a:moveTo>
                  <a:lnTo>
                    <a:pt x="5" y="20"/>
                  </a:lnTo>
                  <a:lnTo>
                    <a:pt x="10" y="11"/>
                  </a:lnTo>
                  <a:lnTo>
                    <a:pt x="5" y="0"/>
                  </a:lnTo>
                  <a:lnTo>
                    <a:pt x="0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2" name="Freeform 121">
              <a:extLst>
                <a:ext uri="{FF2B5EF4-FFF2-40B4-BE49-F238E27FC236}">
                  <a16:creationId xmlns:a16="http://schemas.microsoft.com/office/drawing/2014/main" id="{62663110-C081-4A84-9B4F-7C92F5146BE1}"/>
                </a:ext>
              </a:extLst>
            </p:cNvPr>
            <p:cNvSpPr>
              <a:spLocks/>
            </p:cNvSpPr>
            <p:nvPr/>
          </p:nvSpPr>
          <p:spPr bwMode="auto">
            <a:xfrm>
              <a:off x="4772" y="1718"/>
              <a:ext cx="4" cy="5"/>
            </a:xfrm>
            <a:custGeom>
              <a:avLst/>
              <a:gdLst>
                <a:gd name="T0" fmla="*/ 0 w 10"/>
                <a:gd name="T1" fmla="*/ 5 h 14"/>
                <a:gd name="T2" fmla="*/ 5 w 10"/>
                <a:gd name="T3" fmla="*/ 14 h 14"/>
                <a:gd name="T4" fmla="*/ 10 w 10"/>
                <a:gd name="T5" fmla="*/ 9 h 14"/>
                <a:gd name="T6" fmla="*/ 5 w 10"/>
                <a:gd name="T7" fmla="*/ 0 h 14"/>
                <a:gd name="T8" fmla="*/ 0 w 10"/>
                <a:gd name="T9" fmla="*/ 5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4">
                  <a:moveTo>
                    <a:pt x="0" y="5"/>
                  </a:moveTo>
                  <a:lnTo>
                    <a:pt x="5" y="14"/>
                  </a:lnTo>
                  <a:lnTo>
                    <a:pt x="10" y="9"/>
                  </a:lnTo>
                  <a:lnTo>
                    <a:pt x="5" y="0"/>
                  </a:lnTo>
                  <a:lnTo>
                    <a:pt x="0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3" name="Freeform 122">
              <a:extLst>
                <a:ext uri="{FF2B5EF4-FFF2-40B4-BE49-F238E27FC236}">
                  <a16:creationId xmlns:a16="http://schemas.microsoft.com/office/drawing/2014/main" id="{D1035160-AE4F-44AE-8005-C2653A156C1A}"/>
                </a:ext>
              </a:extLst>
            </p:cNvPr>
            <p:cNvSpPr>
              <a:spLocks/>
            </p:cNvSpPr>
            <p:nvPr/>
          </p:nvSpPr>
          <p:spPr bwMode="auto">
            <a:xfrm>
              <a:off x="4290" y="2165"/>
              <a:ext cx="3" cy="5"/>
            </a:xfrm>
            <a:custGeom>
              <a:avLst/>
              <a:gdLst>
                <a:gd name="T0" fmla="*/ 4 w 9"/>
                <a:gd name="T1" fmla="*/ 15 h 15"/>
                <a:gd name="T2" fmla="*/ 9 w 9"/>
                <a:gd name="T3" fmla="*/ 0 h 15"/>
                <a:gd name="T4" fmla="*/ 0 w 9"/>
                <a:gd name="T5" fmla="*/ 0 h 15"/>
                <a:gd name="T6" fmla="*/ 0 w 9"/>
                <a:gd name="T7" fmla="*/ 10 h 15"/>
                <a:gd name="T8" fmla="*/ 4 w 9"/>
                <a:gd name="T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5">
                  <a:moveTo>
                    <a:pt x="4" y="15"/>
                  </a:moveTo>
                  <a:lnTo>
                    <a:pt x="9" y="0"/>
                  </a:lnTo>
                  <a:lnTo>
                    <a:pt x="0" y="0"/>
                  </a:lnTo>
                  <a:lnTo>
                    <a:pt x="0" y="10"/>
                  </a:lnTo>
                  <a:lnTo>
                    <a:pt x="4" y="1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4" name="Freeform 123">
              <a:extLst>
                <a:ext uri="{FF2B5EF4-FFF2-40B4-BE49-F238E27FC236}">
                  <a16:creationId xmlns:a16="http://schemas.microsoft.com/office/drawing/2014/main" id="{D39E7AFE-F367-480D-A3FC-6F3F60A3A55A}"/>
                </a:ext>
              </a:extLst>
            </p:cNvPr>
            <p:cNvSpPr>
              <a:spLocks/>
            </p:cNvSpPr>
            <p:nvPr/>
          </p:nvSpPr>
          <p:spPr bwMode="auto">
            <a:xfrm>
              <a:off x="4788" y="2007"/>
              <a:ext cx="22" cy="25"/>
            </a:xfrm>
            <a:custGeom>
              <a:avLst/>
              <a:gdLst>
                <a:gd name="T0" fmla="*/ 0 w 66"/>
                <a:gd name="T1" fmla="*/ 28 h 76"/>
                <a:gd name="T2" fmla="*/ 62 w 66"/>
                <a:gd name="T3" fmla="*/ 0 h 76"/>
                <a:gd name="T4" fmla="*/ 66 w 66"/>
                <a:gd name="T5" fmla="*/ 38 h 76"/>
                <a:gd name="T6" fmla="*/ 57 w 66"/>
                <a:gd name="T7" fmla="*/ 58 h 76"/>
                <a:gd name="T8" fmla="*/ 57 w 66"/>
                <a:gd name="T9" fmla="*/ 62 h 76"/>
                <a:gd name="T10" fmla="*/ 52 w 66"/>
                <a:gd name="T11" fmla="*/ 76 h 76"/>
                <a:gd name="T12" fmla="*/ 33 w 66"/>
                <a:gd name="T13" fmla="*/ 76 h 76"/>
                <a:gd name="T14" fmla="*/ 24 w 66"/>
                <a:gd name="T15" fmla="*/ 67 h 76"/>
                <a:gd name="T16" fmla="*/ 20 w 66"/>
                <a:gd name="T17" fmla="*/ 71 h 76"/>
                <a:gd name="T18" fmla="*/ 9 w 66"/>
                <a:gd name="T19" fmla="*/ 71 h 76"/>
                <a:gd name="T20" fmla="*/ 0 w 66"/>
                <a:gd name="T21" fmla="*/ 28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6" h="76">
                  <a:moveTo>
                    <a:pt x="0" y="28"/>
                  </a:moveTo>
                  <a:lnTo>
                    <a:pt x="62" y="0"/>
                  </a:lnTo>
                  <a:lnTo>
                    <a:pt x="66" y="38"/>
                  </a:lnTo>
                  <a:lnTo>
                    <a:pt x="57" y="58"/>
                  </a:lnTo>
                  <a:lnTo>
                    <a:pt x="57" y="62"/>
                  </a:lnTo>
                  <a:lnTo>
                    <a:pt x="52" y="76"/>
                  </a:lnTo>
                  <a:lnTo>
                    <a:pt x="33" y="76"/>
                  </a:lnTo>
                  <a:lnTo>
                    <a:pt x="24" y="67"/>
                  </a:lnTo>
                  <a:lnTo>
                    <a:pt x="20" y="71"/>
                  </a:lnTo>
                  <a:lnTo>
                    <a:pt x="9" y="71"/>
                  </a:lnTo>
                  <a:lnTo>
                    <a:pt x="0" y="2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5" name="Freeform 124">
              <a:extLst>
                <a:ext uri="{FF2B5EF4-FFF2-40B4-BE49-F238E27FC236}">
                  <a16:creationId xmlns:a16="http://schemas.microsoft.com/office/drawing/2014/main" id="{40F018EC-AC55-4C7D-ACFA-867AE4C4989E}"/>
                </a:ext>
              </a:extLst>
            </p:cNvPr>
            <p:cNvSpPr>
              <a:spLocks/>
            </p:cNvSpPr>
            <p:nvPr/>
          </p:nvSpPr>
          <p:spPr bwMode="auto">
            <a:xfrm>
              <a:off x="3939" y="2794"/>
              <a:ext cx="31" cy="36"/>
            </a:xfrm>
            <a:custGeom>
              <a:avLst/>
              <a:gdLst>
                <a:gd name="T0" fmla="*/ 9 w 91"/>
                <a:gd name="T1" fmla="*/ 61 h 109"/>
                <a:gd name="T2" fmla="*/ 4 w 91"/>
                <a:gd name="T3" fmla="*/ 76 h 109"/>
                <a:gd name="T4" fmla="*/ 13 w 91"/>
                <a:gd name="T5" fmla="*/ 76 h 109"/>
                <a:gd name="T6" fmla="*/ 0 w 91"/>
                <a:gd name="T7" fmla="*/ 96 h 109"/>
                <a:gd name="T8" fmla="*/ 4 w 91"/>
                <a:gd name="T9" fmla="*/ 105 h 109"/>
                <a:gd name="T10" fmla="*/ 24 w 91"/>
                <a:gd name="T11" fmla="*/ 109 h 109"/>
                <a:gd name="T12" fmla="*/ 33 w 91"/>
                <a:gd name="T13" fmla="*/ 105 h 109"/>
                <a:gd name="T14" fmla="*/ 33 w 91"/>
                <a:gd name="T15" fmla="*/ 96 h 109"/>
                <a:gd name="T16" fmla="*/ 24 w 91"/>
                <a:gd name="T17" fmla="*/ 81 h 109"/>
                <a:gd name="T18" fmla="*/ 24 w 91"/>
                <a:gd name="T19" fmla="*/ 72 h 109"/>
                <a:gd name="T20" fmla="*/ 37 w 91"/>
                <a:gd name="T21" fmla="*/ 57 h 109"/>
                <a:gd name="T22" fmla="*/ 33 w 91"/>
                <a:gd name="T23" fmla="*/ 52 h 109"/>
                <a:gd name="T24" fmla="*/ 47 w 91"/>
                <a:gd name="T25" fmla="*/ 43 h 109"/>
                <a:gd name="T26" fmla="*/ 61 w 91"/>
                <a:gd name="T27" fmla="*/ 52 h 109"/>
                <a:gd name="T28" fmla="*/ 71 w 91"/>
                <a:gd name="T29" fmla="*/ 52 h 109"/>
                <a:gd name="T30" fmla="*/ 80 w 91"/>
                <a:gd name="T31" fmla="*/ 48 h 109"/>
                <a:gd name="T32" fmla="*/ 80 w 91"/>
                <a:gd name="T33" fmla="*/ 33 h 109"/>
                <a:gd name="T34" fmla="*/ 91 w 91"/>
                <a:gd name="T35" fmla="*/ 24 h 109"/>
                <a:gd name="T36" fmla="*/ 85 w 91"/>
                <a:gd name="T37" fmla="*/ 19 h 109"/>
                <a:gd name="T38" fmla="*/ 71 w 91"/>
                <a:gd name="T39" fmla="*/ 9 h 109"/>
                <a:gd name="T40" fmla="*/ 76 w 91"/>
                <a:gd name="T41" fmla="*/ 5 h 109"/>
                <a:gd name="T42" fmla="*/ 67 w 91"/>
                <a:gd name="T43" fmla="*/ 0 h 109"/>
                <a:gd name="T44" fmla="*/ 61 w 91"/>
                <a:gd name="T45" fmla="*/ 9 h 109"/>
                <a:gd name="T46" fmla="*/ 43 w 91"/>
                <a:gd name="T47" fmla="*/ 9 h 109"/>
                <a:gd name="T48" fmla="*/ 37 w 91"/>
                <a:gd name="T49" fmla="*/ 19 h 109"/>
                <a:gd name="T50" fmla="*/ 47 w 91"/>
                <a:gd name="T51" fmla="*/ 24 h 109"/>
                <a:gd name="T52" fmla="*/ 47 w 91"/>
                <a:gd name="T53" fmla="*/ 33 h 109"/>
                <a:gd name="T54" fmla="*/ 37 w 91"/>
                <a:gd name="T55" fmla="*/ 38 h 109"/>
                <a:gd name="T56" fmla="*/ 33 w 91"/>
                <a:gd name="T57" fmla="*/ 43 h 109"/>
                <a:gd name="T58" fmla="*/ 28 w 91"/>
                <a:gd name="T59" fmla="*/ 52 h 109"/>
                <a:gd name="T60" fmla="*/ 24 w 91"/>
                <a:gd name="T61" fmla="*/ 57 h 109"/>
                <a:gd name="T62" fmla="*/ 9 w 91"/>
                <a:gd name="T63" fmla="*/ 61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91" h="109">
                  <a:moveTo>
                    <a:pt x="9" y="61"/>
                  </a:moveTo>
                  <a:lnTo>
                    <a:pt x="4" y="76"/>
                  </a:lnTo>
                  <a:lnTo>
                    <a:pt x="13" y="76"/>
                  </a:lnTo>
                  <a:lnTo>
                    <a:pt x="0" y="96"/>
                  </a:lnTo>
                  <a:lnTo>
                    <a:pt x="4" y="105"/>
                  </a:lnTo>
                  <a:lnTo>
                    <a:pt x="24" y="109"/>
                  </a:lnTo>
                  <a:lnTo>
                    <a:pt x="33" y="105"/>
                  </a:lnTo>
                  <a:lnTo>
                    <a:pt x="33" y="96"/>
                  </a:lnTo>
                  <a:lnTo>
                    <a:pt x="24" y="81"/>
                  </a:lnTo>
                  <a:lnTo>
                    <a:pt x="24" y="72"/>
                  </a:lnTo>
                  <a:lnTo>
                    <a:pt x="37" y="57"/>
                  </a:lnTo>
                  <a:lnTo>
                    <a:pt x="33" y="52"/>
                  </a:lnTo>
                  <a:lnTo>
                    <a:pt x="47" y="43"/>
                  </a:lnTo>
                  <a:lnTo>
                    <a:pt x="61" y="52"/>
                  </a:lnTo>
                  <a:lnTo>
                    <a:pt x="71" y="52"/>
                  </a:lnTo>
                  <a:lnTo>
                    <a:pt x="80" y="48"/>
                  </a:lnTo>
                  <a:lnTo>
                    <a:pt x="80" y="33"/>
                  </a:lnTo>
                  <a:lnTo>
                    <a:pt x="91" y="24"/>
                  </a:lnTo>
                  <a:lnTo>
                    <a:pt x="85" y="19"/>
                  </a:lnTo>
                  <a:lnTo>
                    <a:pt x="71" y="9"/>
                  </a:lnTo>
                  <a:lnTo>
                    <a:pt x="76" y="5"/>
                  </a:lnTo>
                  <a:lnTo>
                    <a:pt x="67" y="0"/>
                  </a:lnTo>
                  <a:lnTo>
                    <a:pt x="61" y="9"/>
                  </a:lnTo>
                  <a:lnTo>
                    <a:pt x="43" y="9"/>
                  </a:lnTo>
                  <a:lnTo>
                    <a:pt x="37" y="19"/>
                  </a:lnTo>
                  <a:lnTo>
                    <a:pt x="47" y="24"/>
                  </a:lnTo>
                  <a:lnTo>
                    <a:pt x="47" y="33"/>
                  </a:lnTo>
                  <a:lnTo>
                    <a:pt x="37" y="38"/>
                  </a:lnTo>
                  <a:lnTo>
                    <a:pt x="33" y="43"/>
                  </a:lnTo>
                  <a:lnTo>
                    <a:pt x="28" y="52"/>
                  </a:lnTo>
                  <a:lnTo>
                    <a:pt x="24" y="57"/>
                  </a:lnTo>
                  <a:lnTo>
                    <a:pt x="9" y="61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6" name="Freeform 125">
              <a:extLst>
                <a:ext uri="{FF2B5EF4-FFF2-40B4-BE49-F238E27FC236}">
                  <a16:creationId xmlns:a16="http://schemas.microsoft.com/office/drawing/2014/main" id="{EFE78704-AD4F-414B-AE1F-328FDE837F2F}"/>
                </a:ext>
              </a:extLst>
            </p:cNvPr>
            <p:cNvSpPr>
              <a:spLocks/>
            </p:cNvSpPr>
            <p:nvPr/>
          </p:nvSpPr>
          <p:spPr bwMode="auto">
            <a:xfrm>
              <a:off x="3939" y="2830"/>
              <a:ext cx="3" cy="5"/>
            </a:xfrm>
            <a:custGeom>
              <a:avLst/>
              <a:gdLst>
                <a:gd name="T0" fmla="*/ 0 w 9"/>
                <a:gd name="T1" fmla="*/ 5 h 15"/>
                <a:gd name="T2" fmla="*/ 4 w 9"/>
                <a:gd name="T3" fmla="*/ 15 h 15"/>
                <a:gd name="T4" fmla="*/ 9 w 9"/>
                <a:gd name="T5" fmla="*/ 10 h 15"/>
                <a:gd name="T6" fmla="*/ 9 w 9"/>
                <a:gd name="T7" fmla="*/ 5 h 15"/>
                <a:gd name="T8" fmla="*/ 4 w 9"/>
                <a:gd name="T9" fmla="*/ 0 h 15"/>
                <a:gd name="T10" fmla="*/ 0 w 9"/>
                <a:gd name="T11" fmla="*/ 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15">
                  <a:moveTo>
                    <a:pt x="0" y="5"/>
                  </a:moveTo>
                  <a:lnTo>
                    <a:pt x="4" y="15"/>
                  </a:lnTo>
                  <a:lnTo>
                    <a:pt x="9" y="10"/>
                  </a:lnTo>
                  <a:lnTo>
                    <a:pt x="9" y="5"/>
                  </a:lnTo>
                  <a:lnTo>
                    <a:pt x="4" y="0"/>
                  </a:lnTo>
                  <a:lnTo>
                    <a:pt x="0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7" name="Freeform 126">
              <a:extLst>
                <a:ext uri="{FF2B5EF4-FFF2-40B4-BE49-F238E27FC236}">
                  <a16:creationId xmlns:a16="http://schemas.microsoft.com/office/drawing/2014/main" id="{2576DC97-9F6B-42B3-923F-18962ABA69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922" y="2762"/>
              <a:ext cx="354" cy="646"/>
            </a:xfrm>
            <a:custGeom>
              <a:avLst/>
              <a:gdLst>
                <a:gd name="T0" fmla="*/ 57 w 1062"/>
                <a:gd name="T1" fmla="*/ 276 h 1938"/>
                <a:gd name="T2" fmla="*/ 0 w 1062"/>
                <a:gd name="T3" fmla="*/ 409 h 1938"/>
                <a:gd name="T4" fmla="*/ 5 w 1062"/>
                <a:gd name="T5" fmla="*/ 500 h 1938"/>
                <a:gd name="T6" fmla="*/ 38 w 1062"/>
                <a:gd name="T7" fmla="*/ 533 h 1938"/>
                <a:gd name="T8" fmla="*/ 100 w 1062"/>
                <a:gd name="T9" fmla="*/ 528 h 1938"/>
                <a:gd name="T10" fmla="*/ 138 w 1062"/>
                <a:gd name="T11" fmla="*/ 604 h 1938"/>
                <a:gd name="T12" fmla="*/ 162 w 1062"/>
                <a:gd name="T13" fmla="*/ 676 h 1938"/>
                <a:gd name="T14" fmla="*/ 210 w 1062"/>
                <a:gd name="T15" fmla="*/ 785 h 1938"/>
                <a:gd name="T16" fmla="*/ 190 w 1062"/>
                <a:gd name="T17" fmla="*/ 967 h 1938"/>
                <a:gd name="T18" fmla="*/ 157 w 1062"/>
                <a:gd name="T19" fmla="*/ 1080 h 1938"/>
                <a:gd name="T20" fmla="*/ 229 w 1062"/>
                <a:gd name="T21" fmla="*/ 1090 h 1938"/>
                <a:gd name="T22" fmla="*/ 214 w 1062"/>
                <a:gd name="T23" fmla="*/ 1247 h 1938"/>
                <a:gd name="T24" fmla="*/ 190 w 1062"/>
                <a:gd name="T25" fmla="*/ 1338 h 1938"/>
                <a:gd name="T26" fmla="*/ 153 w 1062"/>
                <a:gd name="T27" fmla="*/ 1467 h 1938"/>
                <a:gd name="T28" fmla="*/ 144 w 1062"/>
                <a:gd name="T29" fmla="*/ 1547 h 1938"/>
                <a:gd name="T30" fmla="*/ 124 w 1062"/>
                <a:gd name="T31" fmla="*/ 1638 h 1938"/>
                <a:gd name="T32" fmla="*/ 162 w 1062"/>
                <a:gd name="T33" fmla="*/ 1699 h 1938"/>
                <a:gd name="T34" fmla="*/ 190 w 1062"/>
                <a:gd name="T35" fmla="*/ 1776 h 1938"/>
                <a:gd name="T36" fmla="*/ 248 w 1062"/>
                <a:gd name="T37" fmla="*/ 1828 h 1938"/>
                <a:gd name="T38" fmla="*/ 281 w 1062"/>
                <a:gd name="T39" fmla="*/ 1885 h 1938"/>
                <a:gd name="T40" fmla="*/ 296 w 1062"/>
                <a:gd name="T41" fmla="*/ 1938 h 1938"/>
                <a:gd name="T42" fmla="*/ 348 w 1062"/>
                <a:gd name="T43" fmla="*/ 1885 h 1938"/>
                <a:gd name="T44" fmla="*/ 420 w 1062"/>
                <a:gd name="T45" fmla="*/ 1932 h 1938"/>
                <a:gd name="T46" fmla="*/ 538 w 1062"/>
                <a:gd name="T47" fmla="*/ 1761 h 1938"/>
                <a:gd name="T48" fmla="*/ 605 w 1062"/>
                <a:gd name="T49" fmla="*/ 1661 h 1938"/>
                <a:gd name="T50" fmla="*/ 662 w 1062"/>
                <a:gd name="T51" fmla="*/ 1652 h 1938"/>
                <a:gd name="T52" fmla="*/ 781 w 1062"/>
                <a:gd name="T53" fmla="*/ 1719 h 1938"/>
                <a:gd name="T54" fmla="*/ 862 w 1062"/>
                <a:gd name="T55" fmla="*/ 1752 h 1938"/>
                <a:gd name="T56" fmla="*/ 900 w 1062"/>
                <a:gd name="T57" fmla="*/ 1690 h 1938"/>
                <a:gd name="T58" fmla="*/ 933 w 1062"/>
                <a:gd name="T59" fmla="*/ 1595 h 1938"/>
                <a:gd name="T60" fmla="*/ 944 w 1062"/>
                <a:gd name="T61" fmla="*/ 1467 h 1938"/>
                <a:gd name="T62" fmla="*/ 953 w 1062"/>
                <a:gd name="T63" fmla="*/ 1361 h 1938"/>
                <a:gd name="T64" fmla="*/ 976 w 1062"/>
                <a:gd name="T65" fmla="*/ 1143 h 1938"/>
                <a:gd name="T66" fmla="*/ 972 w 1062"/>
                <a:gd name="T67" fmla="*/ 1061 h 1938"/>
                <a:gd name="T68" fmla="*/ 972 w 1062"/>
                <a:gd name="T69" fmla="*/ 932 h 1938"/>
                <a:gd name="T70" fmla="*/ 933 w 1062"/>
                <a:gd name="T71" fmla="*/ 819 h 1938"/>
                <a:gd name="T72" fmla="*/ 957 w 1062"/>
                <a:gd name="T73" fmla="*/ 767 h 1938"/>
                <a:gd name="T74" fmla="*/ 1044 w 1062"/>
                <a:gd name="T75" fmla="*/ 652 h 1938"/>
                <a:gd name="T76" fmla="*/ 1038 w 1062"/>
                <a:gd name="T77" fmla="*/ 552 h 1938"/>
                <a:gd name="T78" fmla="*/ 972 w 1062"/>
                <a:gd name="T79" fmla="*/ 376 h 1938"/>
                <a:gd name="T80" fmla="*/ 909 w 1062"/>
                <a:gd name="T81" fmla="*/ 276 h 1938"/>
                <a:gd name="T82" fmla="*/ 924 w 1062"/>
                <a:gd name="T83" fmla="*/ 195 h 1938"/>
                <a:gd name="T84" fmla="*/ 896 w 1062"/>
                <a:gd name="T85" fmla="*/ 123 h 1938"/>
                <a:gd name="T86" fmla="*/ 796 w 1062"/>
                <a:gd name="T87" fmla="*/ 56 h 1938"/>
                <a:gd name="T88" fmla="*/ 657 w 1062"/>
                <a:gd name="T89" fmla="*/ 14 h 1938"/>
                <a:gd name="T90" fmla="*/ 572 w 1062"/>
                <a:gd name="T91" fmla="*/ 95 h 1938"/>
                <a:gd name="T92" fmla="*/ 420 w 1062"/>
                <a:gd name="T93" fmla="*/ 252 h 1938"/>
                <a:gd name="T94" fmla="*/ 290 w 1062"/>
                <a:gd name="T95" fmla="*/ 319 h 1938"/>
                <a:gd name="T96" fmla="*/ 138 w 1062"/>
                <a:gd name="T97" fmla="*/ 323 h 1938"/>
                <a:gd name="T98" fmla="*/ 66 w 1062"/>
                <a:gd name="T99" fmla="*/ 228 h 19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062" h="1938">
                  <a:moveTo>
                    <a:pt x="66" y="228"/>
                  </a:moveTo>
                  <a:lnTo>
                    <a:pt x="48" y="219"/>
                  </a:lnTo>
                  <a:lnTo>
                    <a:pt x="33" y="243"/>
                  </a:lnTo>
                  <a:lnTo>
                    <a:pt x="57" y="276"/>
                  </a:lnTo>
                  <a:lnTo>
                    <a:pt x="53" y="300"/>
                  </a:lnTo>
                  <a:lnTo>
                    <a:pt x="20" y="356"/>
                  </a:lnTo>
                  <a:lnTo>
                    <a:pt x="20" y="380"/>
                  </a:lnTo>
                  <a:lnTo>
                    <a:pt x="0" y="409"/>
                  </a:lnTo>
                  <a:lnTo>
                    <a:pt x="24" y="438"/>
                  </a:lnTo>
                  <a:lnTo>
                    <a:pt x="44" y="447"/>
                  </a:lnTo>
                  <a:lnTo>
                    <a:pt x="29" y="485"/>
                  </a:lnTo>
                  <a:lnTo>
                    <a:pt x="5" y="500"/>
                  </a:lnTo>
                  <a:lnTo>
                    <a:pt x="14" y="538"/>
                  </a:lnTo>
                  <a:lnTo>
                    <a:pt x="38" y="504"/>
                  </a:lnTo>
                  <a:lnTo>
                    <a:pt x="48" y="514"/>
                  </a:lnTo>
                  <a:lnTo>
                    <a:pt x="38" y="533"/>
                  </a:lnTo>
                  <a:lnTo>
                    <a:pt x="44" y="543"/>
                  </a:lnTo>
                  <a:lnTo>
                    <a:pt x="62" y="543"/>
                  </a:lnTo>
                  <a:lnTo>
                    <a:pt x="86" y="523"/>
                  </a:lnTo>
                  <a:lnTo>
                    <a:pt x="100" y="528"/>
                  </a:lnTo>
                  <a:lnTo>
                    <a:pt x="110" y="538"/>
                  </a:lnTo>
                  <a:lnTo>
                    <a:pt x="124" y="600"/>
                  </a:lnTo>
                  <a:lnTo>
                    <a:pt x="133" y="600"/>
                  </a:lnTo>
                  <a:lnTo>
                    <a:pt x="138" y="604"/>
                  </a:lnTo>
                  <a:lnTo>
                    <a:pt x="144" y="604"/>
                  </a:lnTo>
                  <a:lnTo>
                    <a:pt x="148" y="609"/>
                  </a:lnTo>
                  <a:lnTo>
                    <a:pt x="162" y="661"/>
                  </a:lnTo>
                  <a:lnTo>
                    <a:pt x="162" y="676"/>
                  </a:lnTo>
                  <a:lnTo>
                    <a:pt x="148" y="714"/>
                  </a:lnTo>
                  <a:lnTo>
                    <a:pt x="153" y="728"/>
                  </a:lnTo>
                  <a:lnTo>
                    <a:pt x="196" y="752"/>
                  </a:lnTo>
                  <a:lnTo>
                    <a:pt x="210" y="785"/>
                  </a:lnTo>
                  <a:lnTo>
                    <a:pt x="200" y="828"/>
                  </a:lnTo>
                  <a:lnTo>
                    <a:pt x="196" y="880"/>
                  </a:lnTo>
                  <a:lnTo>
                    <a:pt x="210" y="938"/>
                  </a:lnTo>
                  <a:lnTo>
                    <a:pt x="190" y="967"/>
                  </a:lnTo>
                  <a:lnTo>
                    <a:pt x="148" y="980"/>
                  </a:lnTo>
                  <a:lnTo>
                    <a:pt x="162" y="1000"/>
                  </a:lnTo>
                  <a:lnTo>
                    <a:pt x="153" y="1032"/>
                  </a:lnTo>
                  <a:lnTo>
                    <a:pt x="157" y="1080"/>
                  </a:lnTo>
                  <a:lnTo>
                    <a:pt x="157" y="1090"/>
                  </a:lnTo>
                  <a:lnTo>
                    <a:pt x="177" y="1109"/>
                  </a:lnTo>
                  <a:lnTo>
                    <a:pt x="200" y="1090"/>
                  </a:lnTo>
                  <a:lnTo>
                    <a:pt x="229" y="1090"/>
                  </a:lnTo>
                  <a:lnTo>
                    <a:pt x="238" y="1100"/>
                  </a:lnTo>
                  <a:lnTo>
                    <a:pt x="248" y="1119"/>
                  </a:lnTo>
                  <a:lnTo>
                    <a:pt x="244" y="1176"/>
                  </a:lnTo>
                  <a:lnTo>
                    <a:pt x="214" y="1247"/>
                  </a:lnTo>
                  <a:lnTo>
                    <a:pt x="190" y="1204"/>
                  </a:lnTo>
                  <a:lnTo>
                    <a:pt x="186" y="1204"/>
                  </a:lnTo>
                  <a:lnTo>
                    <a:pt x="181" y="1309"/>
                  </a:lnTo>
                  <a:lnTo>
                    <a:pt x="190" y="1338"/>
                  </a:lnTo>
                  <a:lnTo>
                    <a:pt x="177" y="1385"/>
                  </a:lnTo>
                  <a:lnTo>
                    <a:pt x="138" y="1443"/>
                  </a:lnTo>
                  <a:lnTo>
                    <a:pt x="144" y="1461"/>
                  </a:lnTo>
                  <a:lnTo>
                    <a:pt x="153" y="1467"/>
                  </a:lnTo>
                  <a:lnTo>
                    <a:pt x="153" y="1480"/>
                  </a:lnTo>
                  <a:lnTo>
                    <a:pt x="133" y="1509"/>
                  </a:lnTo>
                  <a:lnTo>
                    <a:pt x="133" y="1523"/>
                  </a:lnTo>
                  <a:lnTo>
                    <a:pt x="144" y="1547"/>
                  </a:lnTo>
                  <a:lnTo>
                    <a:pt x="157" y="1556"/>
                  </a:lnTo>
                  <a:lnTo>
                    <a:pt x="166" y="1590"/>
                  </a:lnTo>
                  <a:lnTo>
                    <a:pt x="162" y="1604"/>
                  </a:lnTo>
                  <a:lnTo>
                    <a:pt x="124" y="1638"/>
                  </a:lnTo>
                  <a:lnTo>
                    <a:pt x="124" y="1652"/>
                  </a:lnTo>
                  <a:lnTo>
                    <a:pt x="138" y="1666"/>
                  </a:lnTo>
                  <a:lnTo>
                    <a:pt x="148" y="1685"/>
                  </a:lnTo>
                  <a:lnTo>
                    <a:pt x="162" y="1699"/>
                  </a:lnTo>
                  <a:lnTo>
                    <a:pt x="166" y="1728"/>
                  </a:lnTo>
                  <a:lnTo>
                    <a:pt x="186" y="1738"/>
                  </a:lnTo>
                  <a:lnTo>
                    <a:pt x="196" y="1756"/>
                  </a:lnTo>
                  <a:lnTo>
                    <a:pt x="190" y="1776"/>
                  </a:lnTo>
                  <a:lnTo>
                    <a:pt x="224" y="1780"/>
                  </a:lnTo>
                  <a:lnTo>
                    <a:pt x="248" y="1795"/>
                  </a:lnTo>
                  <a:lnTo>
                    <a:pt x="253" y="1809"/>
                  </a:lnTo>
                  <a:lnTo>
                    <a:pt x="248" y="1828"/>
                  </a:lnTo>
                  <a:lnTo>
                    <a:pt x="253" y="1847"/>
                  </a:lnTo>
                  <a:lnTo>
                    <a:pt x="262" y="1861"/>
                  </a:lnTo>
                  <a:lnTo>
                    <a:pt x="277" y="1866"/>
                  </a:lnTo>
                  <a:lnTo>
                    <a:pt x="281" y="1885"/>
                  </a:lnTo>
                  <a:lnTo>
                    <a:pt x="272" y="1914"/>
                  </a:lnTo>
                  <a:lnTo>
                    <a:pt x="286" y="1914"/>
                  </a:lnTo>
                  <a:lnTo>
                    <a:pt x="296" y="1919"/>
                  </a:lnTo>
                  <a:lnTo>
                    <a:pt x="296" y="1938"/>
                  </a:lnTo>
                  <a:lnTo>
                    <a:pt x="305" y="1932"/>
                  </a:lnTo>
                  <a:lnTo>
                    <a:pt x="300" y="1919"/>
                  </a:lnTo>
                  <a:lnTo>
                    <a:pt x="309" y="1904"/>
                  </a:lnTo>
                  <a:lnTo>
                    <a:pt x="348" y="1885"/>
                  </a:lnTo>
                  <a:lnTo>
                    <a:pt x="381" y="1904"/>
                  </a:lnTo>
                  <a:lnTo>
                    <a:pt x="390" y="1919"/>
                  </a:lnTo>
                  <a:lnTo>
                    <a:pt x="400" y="1919"/>
                  </a:lnTo>
                  <a:lnTo>
                    <a:pt x="420" y="1932"/>
                  </a:lnTo>
                  <a:lnTo>
                    <a:pt x="433" y="1932"/>
                  </a:lnTo>
                  <a:lnTo>
                    <a:pt x="538" y="1838"/>
                  </a:lnTo>
                  <a:lnTo>
                    <a:pt x="553" y="1790"/>
                  </a:lnTo>
                  <a:lnTo>
                    <a:pt x="538" y="1761"/>
                  </a:lnTo>
                  <a:lnTo>
                    <a:pt x="538" y="1728"/>
                  </a:lnTo>
                  <a:lnTo>
                    <a:pt x="553" y="1695"/>
                  </a:lnTo>
                  <a:lnTo>
                    <a:pt x="590" y="1661"/>
                  </a:lnTo>
                  <a:lnTo>
                    <a:pt x="605" y="1661"/>
                  </a:lnTo>
                  <a:lnTo>
                    <a:pt x="629" y="1685"/>
                  </a:lnTo>
                  <a:lnTo>
                    <a:pt x="633" y="1680"/>
                  </a:lnTo>
                  <a:lnTo>
                    <a:pt x="638" y="1661"/>
                  </a:lnTo>
                  <a:lnTo>
                    <a:pt x="662" y="1652"/>
                  </a:lnTo>
                  <a:lnTo>
                    <a:pt x="714" y="1661"/>
                  </a:lnTo>
                  <a:lnTo>
                    <a:pt x="738" y="1671"/>
                  </a:lnTo>
                  <a:lnTo>
                    <a:pt x="776" y="1704"/>
                  </a:lnTo>
                  <a:lnTo>
                    <a:pt x="781" y="1719"/>
                  </a:lnTo>
                  <a:lnTo>
                    <a:pt x="809" y="1732"/>
                  </a:lnTo>
                  <a:lnTo>
                    <a:pt x="848" y="1728"/>
                  </a:lnTo>
                  <a:lnTo>
                    <a:pt x="853" y="1747"/>
                  </a:lnTo>
                  <a:lnTo>
                    <a:pt x="862" y="1752"/>
                  </a:lnTo>
                  <a:lnTo>
                    <a:pt x="866" y="1738"/>
                  </a:lnTo>
                  <a:lnTo>
                    <a:pt x="886" y="1723"/>
                  </a:lnTo>
                  <a:lnTo>
                    <a:pt x="896" y="1714"/>
                  </a:lnTo>
                  <a:lnTo>
                    <a:pt x="900" y="1690"/>
                  </a:lnTo>
                  <a:lnTo>
                    <a:pt x="890" y="1671"/>
                  </a:lnTo>
                  <a:lnTo>
                    <a:pt x="905" y="1619"/>
                  </a:lnTo>
                  <a:lnTo>
                    <a:pt x="914" y="1599"/>
                  </a:lnTo>
                  <a:lnTo>
                    <a:pt x="933" y="1595"/>
                  </a:lnTo>
                  <a:lnTo>
                    <a:pt x="920" y="1576"/>
                  </a:lnTo>
                  <a:lnTo>
                    <a:pt x="914" y="1552"/>
                  </a:lnTo>
                  <a:lnTo>
                    <a:pt x="920" y="1528"/>
                  </a:lnTo>
                  <a:lnTo>
                    <a:pt x="944" y="1467"/>
                  </a:lnTo>
                  <a:lnTo>
                    <a:pt x="944" y="1438"/>
                  </a:lnTo>
                  <a:lnTo>
                    <a:pt x="933" y="1423"/>
                  </a:lnTo>
                  <a:lnTo>
                    <a:pt x="948" y="1390"/>
                  </a:lnTo>
                  <a:lnTo>
                    <a:pt x="953" y="1361"/>
                  </a:lnTo>
                  <a:lnTo>
                    <a:pt x="948" y="1304"/>
                  </a:lnTo>
                  <a:lnTo>
                    <a:pt x="966" y="1256"/>
                  </a:lnTo>
                  <a:lnTo>
                    <a:pt x="962" y="1195"/>
                  </a:lnTo>
                  <a:lnTo>
                    <a:pt x="976" y="1143"/>
                  </a:lnTo>
                  <a:lnTo>
                    <a:pt x="966" y="1104"/>
                  </a:lnTo>
                  <a:lnTo>
                    <a:pt x="972" y="1090"/>
                  </a:lnTo>
                  <a:lnTo>
                    <a:pt x="990" y="1080"/>
                  </a:lnTo>
                  <a:lnTo>
                    <a:pt x="972" y="1061"/>
                  </a:lnTo>
                  <a:lnTo>
                    <a:pt x="972" y="1038"/>
                  </a:lnTo>
                  <a:lnTo>
                    <a:pt x="1000" y="956"/>
                  </a:lnTo>
                  <a:lnTo>
                    <a:pt x="996" y="947"/>
                  </a:lnTo>
                  <a:lnTo>
                    <a:pt x="972" y="932"/>
                  </a:lnTo>
                  <a:lnTo>
                    <a:pt x="953" y="904"/>
                  </a:lnTo>
                  <a:lnTo>
                    <a:pt x="938" y="867"/>
                  </a:lnTo>
                  <a:lnTo>
                    <a:pt x="933" y="838"/>
                  </a:lnTo>
                  <a:lnTo>
                    <a:pt x="933" y="819"/>
                  </a:lnTo>
                  <a:lnTo>
                    <a:pt x="938" y="795"/>
                  </a:lnTo>
                  <a:lnTo>
                    <a:pt x="948" y="780"/>
                  </a:lnTo>
                  <a:lnTo>
                    <a:pt x="953" y="776"/>
                  </a:lnTo>
                  <a:lnTo>
                    <a:pt x="957" y="767"/>
                  </a:lnTo>
                  <a:lnTo>
                    <a:pt x="990" y="723"/>
                  </a:lnTo>
                  <a:lnTo>
                    <a:pt x="1020" y="700"/>
                  </a:lnTo>
                  <a:lnTo>
                    <a:pt x="1029" y="671"/>
                  </a:lnTo>
                  <a:lnTo>
                    <a:pt x="1044" y="652"/>
                  </a:lnTo>
                  <a:lnTo>
                    <a:pt x="1062" y="604"/>
                  </a:lnTo>
                  <a:lnTo>
                    <a:pt x="1062" y="590"/>
                  </a:lnTo>
                  <a:lnTo>
                    <a:pt x="1044" y="576"/>
                  </a:lnTo>
                  <a:lnTo>
                    <a:pt x="1038" y="552"/>
                  </a:lnTo>
                  <a:lnTo>
                    <a:pt x="1014" y="533"/>
                  </a:lnTo>
                  <a:lnTo>
                    <a:pt x="1009" y="504"/>
                  </a:lnTo>
                  <a:lnTo>
                    <a:pt x="1014" y="485"/>
                  </a:lnTo>
                  <a:lnTo>
                    <a:pt x="972" y="376"/>
                  </a:lnTo>
                  <a:lnTo>
                    <a:pt x="976" y="328"/>
                  </a:lnTo>
                  <a:lnTo>
                    <a:pt x="948" y="300"/>
                  </a:lnTo>
                  <a:lnTo>
                    <a:pt x="933" y="276"/>
                  </a:lnTo>
                  <a:lnTo>
                    <a:pt x="909" y="276"/>
                  </a:lnTo>
                  <a:lnTo>
                    <a:pt x="886" y="267"/>
                  </a:lnTo>
                  <a:lnTo>
                    <a:pt x="920" y="214"/>
                  </a:lnTo>
                  <a:lnTo>
                    <a:pt x="938" y="204"/>
                  </a:lnTo>
                  <a:lnTo>
                    <a:pt x="924" y="195"/>
                  </a:lnTo>
                  <a:lnTo>
                    <a:pt x="900" y="191"/>
                  </a:lnTo>
                  <a:lnTo>
                    <a:pt x="876" y="180"/>
                  </a:lnTo>
                  <a:lnTo>
                    <a:pt x="881" y="147"/>
                  </a:lnTo>
                  <a:lnTo>
                    <a:pt x="896" y="123"/>
                  </a:lnTo>
                  <a:lnTo>
                    <a:pt x="890" y="104"/>
                  </a:lnTo>
                  <a:lnTo>
                    <a:pt x="866" y="85"/>
                  </a:lnTo>
                  <a:lnTo>
                    <a:pt x="824" y="104"/>
                  </a:lnTo>
                  <a:lnTo>
                    <a:pt x="796" y="56"/>
                  </a:lnTo>
                  <a:lnTo>
                    <a:pt x="766" y="38"/>
                  </a:lnTo>
                  <a:lnTo>
                    <a:pt x="733" y="38"/>
                  </a:lnTo>
                  <a:lnTo>
                    <a:pt x="696" y="0"/>
                  </a:lnTo>
                  <a:lnTo>
                    <a:pt x="657" y="14"/>
                  </a:lnTo>
                  <a:lnTo>
                    <a:pt x="648" y="56"/>
                  </a:lnTo>
                  <a:lnTo>
                    <a:pt x="638" y="71"/>
                  </a:lnTo>
                  <a:lnTo>
                    <a:pt x="609" y="91"/>
                  </a:lnTo>
                  <a:lnTo>
                    <a:pt x="572" y="95"/>
                  </a:lnTo>
                  <a:lnTo>
                    <a:pt x="553" y="104"/>
                  </a:lnTo>
                  <a:lnTo>
                    <a:pt x="509" y="156"/>
                  </a:lnTo>
                  <a:lnTo>
                    <a:pt x="477" y="180"/>
                  </a:lnTo>
                  <a:lnTo>
                    <a:pt x="420" y="252"/>
                  </a:lnTo>
                  <a:lnTo>
                    <a:pt x="405" y="267"/>
                  </a:lnTo>
                  <a:lnTo>
                    <a:pt x="357" y="267"/>
                  </a:lnTo>
                  <a:lnTo>
                    <a:pt x="320" y="291"/>
                  </a:lnTo>
                  <a:lnTo>
                    <a:pt x="290" y="319"/>
                  </a:lnTo>
                  <a:lnTo>
                    <a:pt x="266" y="333"/>
                  </a:lnTo>
                  <a:lnTo>
                    <a:pt x="210" y="343"/>
                  </a:lnTo>
                  <a:lnTo>
                    <a:pt x="177" y="323"/>
                  </a:lnTo>
                  <a:lnTo>
                    <a:pt x="138" y="323"/>
                  </a:lnTo>
                  <a:lnTo>
                    <a:pt x="114" y="319"/>
                  </a:lnTo>
                  <a:lnTo>
                    <a:pt x="86" y="295"/>
                  </a:lnTo>
                  <a:lnTo>
                    <a:pt x="66" y="267"/>
                  </a:lnTo>
                  <a:lnTo>
                    <a:pt x="66" y="22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8" name="Freeform 127">
              <a:extLst>
                <a:ext uri="{FF2B5EF4-FFF2-40B4-BE49-F238E27FC236}">
                  <a16:creationId xmlns:a16="http://schemas.microsoft.com/office/drawing/2014/main" id="{58B3BE62-71FD-4B81-9914-AA5136151F10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3" y="2762"/>
              <a:ext cx="5" cy="5"/>
            </a:xfrm>
            <a:custGeom>
              <a:avLst/>
              <a:gdLst>
                <a:gd name="T0" fmla="*/ 15 w 15"/>
                <a:gd name="T1" fmla="*/ 9 h 14"/>
                <a:gd name="T2" fmla="*/ 15 w 15"/>
                <a:gd name="T3" fmla="*/ 4 h 14"/>
                <a:gd name="T4" fmla="*/ 5 w 15"/>
                <a:gd name="T5" fmla="*/ 0 h 14"/>
                <a:gd name="T6" fmla="*/ 0 w 15"/>
                <a:gd name="T7" fmla="*/ 4 h 14"/>
                <a:gd name="T8" fmla="*/ 5 w 15"/>
                <a:gd name="T9" fmla="*/ 14 h 14"/>
                <a:gd name="T10" fmla="*/ 15 w 15"/>
                <a:gd name="T11" fmla="*/ 9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" h="14">
                  <a:moveTo>
                    <a:pt x="15" y="9"/>
                  </a:moveTo>
                  <a:lnTo>
                    <a:pt x="15" y="4"/>
                  </a:lnTo>
                  <a:lnTo>
                    <a:pt x="5" y="0"/>
                  </a:lnTo>
                  <a:lnTo>
                    <a:pt x="0" y="4"/>
                  </a:lnTo>
                  <a:lnTo>
                    <a:pt x="5" y="14"/>
                  </a:lnTo>
                  <a:lnTo>
                    <a:pt x="15" y="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9" name="Freeform 128">
              <a:extLst>
                <a:ext uri="{FF2B5EF4-FFF2-40B4-BE49-F238E27FC236}">
                  <a16:creationId xmlns:a16="http://schemas.microsoft.com/office/drawing/2014/main" id="{3D1C3D91-C339-4D29-9894-43D5B1EAA5BC}"/>
                </a:ext>
              </a:extLst>
            </p:cNvPr>
            <p:cNvSpPr>
              <a:spLocks/>
            </p:cNvSpPr>
            <p:nvPr/>
          </p:nvSpPr>
          <p:spPr bwMode="auto">
            <a:xfrm>
              <a:off x="4174" y="2746"/>
              <a:ext cx="10" cy="8"/>
            </a:xfrm>
            <a:custGeom>
              <a:avLst/>
              <a:gdLst>
                <a:gd name="T0" fmla="*/ 0 w 29"/>
                <a:gd name="T1" fmla="*/ 4 h 24"/>
                <a:gd name="T2" fmla="*/ 9 w 29"/>
                <a:gd name="T3" fmla="*/ 9 h 24"/>
                <a:gd name="T4" fmla="*/ 5 w 29"/>
                <a:gd name="T5" fmla="*/ 15 h 24"/>
                <a:gd name="T6" fmla="*/ 9 w 29"/>
                <a:gd name="T7" fmla="*/ 24 h 24"/>
                <a:gd name="T8" fmla="*/ 15 w 29"/>
                <a:gd name="T9" fmla="*/ 24 h 24"/>
                <a:gd name="T10" fmla="*/ 15 w 29"/>
                <a:gd name="T11" fmla="*/ 9 h 24"/>
                <a:gd name="T12" fmla="*/ 19 w 29"/>
                <a:gd name="T13" fmla="*/ 15 h 24"/>
                <a:gd name="T14" fmla="*/ 29 w 29"/>
                <a:gd name="T15" fmla="*/ 4 h 24"/>
                <a:gd name="T16" fmla="*/ 29 w 29"/>
                <a:gd name="T17" fmla="*/ 0 h 24"/>
                <a:gd name="T18" fmla="*/ 19 w 29"/>
                <a:gd name="T19" fmla="*/ 9 h 24"/>
                <a:gd name="T20" fmla="*/ 5 w 29"/>
                <a:gd name="T21" fmla="*/ 0 h 24"/>
                <a:gd name="T22" fmla="*/ 0 w 29"/>
                <a:gd name="T23" fmla="*/ 0 h 24"/>
                <a:gd name="T24" fmla="*/ 0 w 29"/>
                <a:gd name="T25" fmla="*/ 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" h="24">
                  <a:moveTo>
                    <a:pt x="0" y="4"/>
                  </a:moveTo>
                  <a:lnTo>
                    <a:pt x="9" y="9"/>
                  </a:lnTo>
                  <a:lnTo>
                    <a:pt x="5" y="15"/>
                  </a:lnTo>
                  <a:lnTo>
                    <a:pt x="9" y="24"/>
                  </a:lnTo>
                  <a:lnTo>
                    <a:pt x="15" y="24"/>
                  </a:lnTo>
                  <a:lnTo>
                    <a:pt x="15" y="9"/>
                  </a:lnTo>
                  <a:lnTo>
                    <a:pt x="19" y="15"/>
                  </a:lnTo>
                  <a:lnTo>
                    <a:pt x="29" y="4"/>
                  </a:lnTo>
                  <a:lnTo>
                    <a:pt x="29" y="0"/>
                  </a:lnTo>
                  <a:lnTo>
                    <a:pt x="19" y="9"/>
                  </a:lnTo>
                  <a:lnTo>
                    <a:pt x="5" y="0"/>
                  </a:lnTo>
                  <a:lnTo>
                    <a:pt x="0" y="0"/>
                  </a:lnTo>
                  <a:lnTo>
                    <a:pt x="0" y="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0" name="Freeform 129">
              <a:extLst>
                <a:ext uri="{FF2B5EF4-FFF2-40B4-BE49-F238E27FC236}">
                  <a16:creationId xmlns:a16="http://schemas.microsoft.com/office/drawing/2014/main" id="{E971095C-D296-42A7-AC9B-94AD66924FA7}"/>
                </a:ext>
              </a:extLst>
            </p:cNvPr>
            <p:cNvSpPr>
              <a:spLocks/>
            </p:cNvSpPr>
            <p:nvPr/>
          </p:nvSpPr>
          <p:spPr bwMode="auto">
            <a:xfrm>
              <a:off x="4174" y="2761"/>
              <a:ext cx="5" cy="6"/>
            </a:xfrm>
            <a:custGeom>
              <a:avLst/>
              <a:gdLst>
                <a:gd name="T0" fmla="*/ 5 w 15"/>
                <a:gd name="T1" fmla="*/ 0 h 19"/>
                <a:gd name="T2" fmla="*/ 0 w 15"/>
                <a:gd name="T3" fmla="*/ 9 h 19"/>
                <a:gd name="T4" fmla="*/ 5 w 15"/>
                <a:gd name="T5" fmla="*/ 19 h 19"/>
                <a:gd name="T6" fmla="*/ 9 w 15"/>
                <a:gd name="T7" fmla="*/ 19 h 19"/>
                <a:gd name="T8" fmla="*/ 15 w 15"/>
                <a:gd name="T9" fmla="*/ 9 h 19"/>
                <a:gd name="T10" fmla="*/ 9 w 15"/>
                <a:gd name="T11" fmla="*/ 0 h 19"/>
                <a:gd name="T12" fmla="*/ 5 w 15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19">
                  <a:moveTo>
                    <a:pt x="5" y="0"/>
                  </a:moveTo>
                  <a:lnTo>
                    <a:pt x="0" y="9"/>
                  </a:lnTo>
                  <a:lnTo>
                    <a:pt x="5" y="19"/>
                  </a:lnTo>
                  <a:lnTo>
                    <a:pt x="9" y="19"/>
                  </a:lnTo>
                  <a:lnTo>
                    <a:pt x="15" y="9"/>
                  </a:lnTo>
                  <a:lnTo>
                    <a:pt x="9" y="0"/>
                  </a:lnTo>
                  <a:lnTo>
                    <a:pt x="5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1" name="Freeform 130">
              <a:extLst>
                <a:ext uri="{FF2B5EF4-FFF2-40B4-BE49-F238E27FC236}">
                  <a16:creationId xmlns:a16="http://schemas.microsoft.com/office/drawing/2014/main" id="{D95FFF46-46BB-49BB-A1C0-82C234627FD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2" y="2757"/>
              <a:ext cx="14" cy="16"/>
            </a:xfrm>
            <a:custGeom>
              <a:avLst/>
              <a:gdLst>
                <a:gd name="T0" fmla="*/ 19 w 43"/>
                <a:gd name="T1" fmla="*/ 10 h 48"/>
                <a:gd name="T2" fmla="*/ 19 w 43"/>
                <a:gd name="T3" fmla="*/ 19 h 48"/>
                <a:gd name="T4" fmla="*/ 9 w 43"/>
                <a:gd name="T5" fmla="*/ 29 h 48"/>
                <a:gd name="T6" fmla="*/ 0 w 43"/>
                <a:gd name="T7" fmla="*/ 29 h 48"/>
                <a:gd name="T8" fmla="*/ 0 w 43"/>
                <a:gd name="T9" fmla="*/ 38 h 48"/>
                <a:gd name="T10" fmla="*/ 19 w 43"/>
                <a:gd name="T11" fmla="*/ 48 h 48"/>
                <a:gd name="T12" fmla="*/ 24 w 43"/>
                <a:gd name="T13" fmla="*/ 43 h 48"/>
                <a:gd name="T14" fmla="*/ 28 w 43"/>
                <a:gd name="T15" fmla="*/ 43 h 48"/>
                <a:gd name="T16" fmla="*/ 43 w 43"/>
                <a:gd name="T17" fmla="*/ 38 h 48"/>
                <a:gd name="T18" fmla="*/ 39 w 43"/>
                <a:gd name="T19" fmla="*/ 29 h 48"/>
                <a:gd name="T20" fmla="*/ 39 w 43"/>
                <a:gd name="T21" fmla="*/ 19 h 48"/>
                <a:gd name="T22" fmla="*/ 33 w 43"/>
                <a:gd name="T23" fmla="*/ 15 h 48"/>
                <a:gd name="T24" fmla="*/ 33 w 43"/>
                <a:gd name="T25" fmla="*/ 0 h 48"/>
                <a:gd name="T26" fmla="*/ 28 w 43"/>
                <a:gd name="T27" fmla="*/ 0 h 48"/>
                <a:gd name="T28" fmla="*/ 24 w 43"/>
                <a:gd name="T29" fmla="*/ 10 h 48"/>
                <a:gd name="T30" fmla="*/ 19 w 43"/>
                <a:gd name="T31" fmla="*/ 1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3" h="48">
                  <a:moveTo>
                    <a:pt x="19" y="10"/>
                  </a:moveTo>
                  <a:lnTo>
                    <a:pt x="19" y="19"/>
                  </a:lnTo>
                  <a:lnTo>
                    <a:pt x="9" y="29"/>
                  </a:lnTo>
                  <a:lnTo>
                    <a:pt x="0" y="29"/>
                  </a:lnTo>
                  <a:lnTo>
                    <a:pt x="0" y="38"/>
                  </a:lnTo>
                  <a:lnTo>
                    <a:pt x="19" y="48"/>
                  </a:lnTo>
                  <a:lnTo>
                    <a:pt x="24" y="43"/>
                  </a:lnTo>
                  <a:lnTo>
                    <a:pt x="28" y="43"/>
                  </a:lnTo>
                  <a:lnTo>
                    <a:pt x="43" y="38"/>
                  </a:lnTo>
                  <a:lnTo>
                    <a:pt x="39" y="29"/>
                  </a:lnTo>
                  <a:lnTo>
                    <a:pt x="39" y="19"/>
                  </a:lnTo>
                  <a:lnTo>
                    <a:pt x="33" y="15"/>
                  </a:lnTo>
                  <a:lnTo>
                    <a:pt x="33" y="0"/>
                  </a:lnTo>
                  <a:lnTo>
                    <a:pt x="28" y="0"/>
                  </a:lnTo>
                  <a:lnTo>
                    <a:pt x="24" y="10"/>
                  </a:lnTo>
                  <a:lnTo>
                    <a:pt x="19" y="1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2" name="Freeform 131">
              <a:extLst>
                <a:ext uri="{FF2B5EF4-FFF2-40B4-BE49-F238E27FC236}">
                  <a16:creationId xmlns:a16="http://schemas.microsoft.com/office/drawing/2014/main" id="{E835BEDE-8BDD-4D97-831F-FFA6284B9B2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95" y="2764"/>
              <a:ext cx="11" cy="19"/>
            </a:xfrm>
            <a:custGeom>
              <a:avLst/>
              <a:gdLst>
                <a:gd name="T0" fmla="*/ 9 w 33"/>
                <a:gd name="T1" fmla="*/ 15 h 57"/>
                <a:gd name="T2" fmla="*/ 9 w 33"/>
                <a:gd name="T3" fmla="*/ 34 h 57"/>
                <a:gd name="T4" fmla="*/ 4 w 33"/>
                <a:gd name="T5" fmla="*/ 43 h 57"/>
                <a:gd name="T6" fmla="*/ 0 w 33"/>
                <a:gd name="T7" fmla="*/ 43 h 57"/>
                <a:gd name="T8" fmla="*/ 4 w 33"/>
                <a:gd name="T9" fmla="*/ 48 h 57"/>
                <a:gd name="T10" fmla="*/ 9 w 33"/>
                <a:gd name="T11" fmla="*/ 43 h 57"/>
                <a:gd name="T12" fmla="*/ 18 w 33"/>
                <a:gd name="T13" fmla="*/ 52 h 57"/>
                <a:gd name="T14" fmla="*/ 18 w 33"/>
                <a:gd name="T15" fmla="*/ 57 h 57"/>
                <a:gd name="T16" fmla="*/ 24 w 33"/>
                <a:gd name="T17" fmla="*/ 57 h 57"/>
                <a:gd name="T18" fmla="*/ 24 w 33"/>
                <a:gd name="T19" fmla="*/ 48 h 57"/>
                <a:gd name="T20" fmla="*/ 18 w 33"/>
                <a:gd name="T21" fmla="*/ 43 h 57"/>
                <a:gd name="T22" fmla="*/ 28 w 33"/>
                <a:gd name="T23" fmla="*/ 34 h 57"/>
                <a:gd name="T24" fmla="*/ 28 w 33"/>
                <a:gd name="T25" fmla="*/ 19 h 57"/>
                <a:gd name="T26" fmla="*/ 33 w 33"/>
                <a:gd name="T27" fmla="*/ 19 h 57"/>
                <a:gd name="T28" fmla="*/ 28 w 33"/>
                <a:gd name="T29" fmla="*/ 15 h 57"/>
                <a:gd name="T30" fmla="*/ 28 w 33"/>
                <a:gd name="T31" fmla="*/ 5 h 57"/>
                <a:gd name="T32" fmla="*/ 18 w 33"/>
                <a:gd name="T33" fmla="*/ 0 h 57"/>
                <a:gd name="T34" fmla="*/ 13 w 33"/>
                <a:gd name="T35" fmla="*/ 15 h 57"/>
                <a:gd name="T36" fmla="*/ 9 w 33"/>
                <a:gd name="T37" fmla="*/ 15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3" h="57">
                  <a:moveTo>
                    <a:pt x="9" y="15"/>
                  </a:moveTo>
                  <a:lnTo>
                    <a:pt x="9" y="34"/>
                  </a:lnTo>
                  <a:lnTo>
                    <a:pt x="4" y="43"/>
                  </a:lnTo>
                  <a:lnTo>
                    <a:pt x="0" y="43"/>
                  </a:lnTo>
                  <a:lnTo>
                    <a:pt x="4" y="48"/>
                  </a:lnTo>
                  <a:lnTo>
                    <a:pt x="9" y="43"/>
                  </a:lnTo>
                  <a:lnTo>
                    <a:pt x="18" y="52"/>
                  </a:lnTo>
                  <a:lnTo>
                    <a:pt x="18" y="57"/>
                  </a:lnTo>
                  <a:lnTo>
                    <a:pt x="24" y="57"/>
                  </a:lnTo>
                  <a:lnTo>
                    <a:pt x="24" y="48"/>
                  </a:lnTo>
                  <a:lnTo>
                    <a:pt x="18" y="43"/>
                  </a:lnTo>
                  <a:lnTo>
                    <a:pt x="28" y="34"/>
                  </a:lnTo>
                  <a:lnTo>
                    <a:pt x="28" y="19"/>
                  </a:lnTo>
                  <a:lnTo>
                    <a:pt x="33" y="19"/>
                  </a:lnTo>
                  <a:lnTo>
                    <a:pt x="28" y="15"/>
                  </a:lnTo>
                  <a:lnTo>
                    <a:pt x="28" y="5"/>
                  </a:lnTo>
                  <a:lnTo>
                    <a:pt x="18" y="0"/>
                  </a:lnTo>
                  <a:lnTo>
                    <a:pt x="13" y="15"/>
                  </a:lnTo>
                  <a:lnTo>
                    <a:pt x="9" y="1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3" name="Freeform 132">
              <a:extLst>
                <a:ext uri="{FF2B5EF4-FFF2-40B4-BE49-F238E27FC236}">
                  <a16:creationId xmlns:a16="http://schemas.microsoft.com/office/drawing/2014/main" id="{917829C7-4D21-4397-BCC2-92C594B99CF2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7" y="2773"/>
              <a:ext cx="4" cy="7"/>
            </a:xfrm>
            <a:custGeom>
              <a:avLst/>
              <a:gdLst>
                <a:gd name="T0" fmla="*/ 4 w 13"/>
                <a:gd name="T1" fmla="*/ 19 h 19"/>
                <a:gd name="T2" fmla="*/ 13 w 13"/>
                <a:gd name="T3" fmla="*/ 10 h 19"/>
                <a:gd name="T4" fmla="*/ 13 w 13"/>
                <a:gd name="T5" fmla="*/ 0 h 19"/>
                <a:gd name="T6" fmla="*/ 9 w 13"/>
                <a:gd name="T7" fmla="*/ 0 h 19"/>
                <a:gd name="T8" fmla="*/ 0 w 13"/>
                <a:gd name="T9" fmla="*/ 14 h 19"/>
                <a:gd name="T10" fmla="*/ 4 w 13"/>
                <a:gd name="T11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" h="19">
                  <a:moveTo>
                    <a:pt x="4" y="19"/>
                  </a:moveTo>
                  <a:lnTo>
                    <a:pt x="13" y="10"/>
                  </a:lnTo>
                  <a:lnTo>
                    <a:pt x="13" y="0"/>
                  </a:lnTo>
                  <a:lnTo>
                    <a:pt x="9" y="0"/>
                  </a:lnTo>
                  <a:lnTo>
                    <a:pt x="0" y="14"/>
                  </a:lnTo>
                  <a:lnTo>
                    <a:pt x="4" y="1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4" name="Freeform 133">
              <a:extLst>
                <a:ext uri="{FF2B5EF4-FFF2-40B4-BE49-F238E27FC236}">
                  <a16:creationId xmlns:a16="http://schemas.microsoft.com/office/drawing/2014/main" id="{61F5A913-2648-4EA0-9466-A67B8FD0AEEB}"/>
                </a:ext>
              </a:extLst>
            </p:cNvPr>
            <p:cNvSpPr>
              <a:spLocks/>
            </p:cNvSpPr>
            <p:nvPr/>
          </p:nvSpPr>
          <p:spPr bwMode="auto">
            <a:xfrm>
              <a:off x="4246" y="2853"/>
              <a:ext cx="12" cy="8"/>
            </a:xfrm>
            <a:custGeom>
              <a:avLst/>
              <a:gdLst>
                <a:gd name="T0" fmla="*/ 37 w 37"/>
                <a:gd name="T1" fmla="*/ 5 h 24"/>
                <a:gd name="T2" fmla="*/ 37 w 37"/>
                <a:gd name="T3" fmla="*/ 0 h 24"/>
                <a:gd name="T4" fmla="*/ 28 w 37"/>
                <a:gd name="T5" fmla="*/ 0 h 24"/>
                <a:gd name="T6" fmla="*/ 4 w 37"/>
                <a:gd name="T7" fmla="*/ 14 h 24"/>
                <a:gd name="T8" fmla="*/ 0 w 37"/>
                <a:gd name="T9" fmla="*/ 20 h 24"/>
                <a:gd name="T10" fmla="*/ 4 w 37"/>
                <a:gd name="T11" fmla="*/ 24 h 24"/>
                <a:gd name="T12" fmla="*/ 24 w 37"/>
                <a:gd name="T13" fmla="*/ 9 h 24"/>
                <a:gd name="T14" fmla="*/ 37 w 37"/>
                <a:gd name="T15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7" h="24">
                  <a:moveTo>
                    <a:pt x="37" y="5"/>
                  </a:moveTo>
                  <a:lnTo>
                    <a:pt x="37" y="0"/>
                  </a:lnTo>
                  <a:lnTo>
                    <a:pt x="28" y="0"/>
                  </a:lnTo>
                  <a:lnTo>
                    <a:pt x="4" y="14"/>
                  </a:lnTo>
                  <a:lnTo>
                    <a:pt x="0" y="20"/>
                  </a:lnTo>
                  <a:lnTo>
                    <a:pt x="4" y="24"/>
                  </a:lnTo>
                  <a:lnTo>
                    <a:pt x="24" y="9"/>
                  </a:lnTo>
                  <a:lnTo>
                    <a:pt x="37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5" name="Freeform 134">
              <a:extLst>
                <a:ext uri="{FF2B5EF4-FFF2-40B4-BE49-F238E27FC236}">
                  <a16:creationId xmlns:a16="http://schemas.microsoft.com/office/drawing/2014/main" id="{4EF3934E-6345-427D-99DC-7E4BAA6CE5BE}"/>
                </a:ext>
              </a:extLst>
            </p:cNvPr>
            <p:cNvSpPr>
              <a:spLocks/>
            </p:cNvSpPr>
            <p:nvPr/>
          </p:nvSpPr>
          <p:spPr bwMode="auto">
            <a:xfrm>
              <a:off x="4252" y="2864"/>
              <a:ext cx="6" cy="5"/>
            </a:xfrm>
            <a:custGeom>
              <a:avLst/>
              <a:gdLst>
                <a:gd name="T0" fmla="*/ 0 w 19"/>
                <a:gd name="T1" fmla="*/ 5 h 15"/>
                <a:gd name="T2" fmla="*/ 15 w 19"/>
                <a:gd name="T3" fmla="*/ 15 h 15"/>
                <a:gd name="T4" fmla="*/ 19 w 19"/>
                <a:gd name="T5" fmla="*/ 5 h 15"/>
                <a:gd name="T6" fmla="*/ 15 w 19"/>
                <a:gd name="T7" fmla="*/ 0 h 15"/>
                <a:gd name="T8" fmla="*/ 0 w 19"/>
                <a:gd name="T9" fmla="*/ 0 h 15"/>
                <a:gd name="T10" fmla="*/ 0 w 19"/>
                <a:gd name="T11" fmla="*/ 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15">
                  <a:moveTo>
                    <a:pt x="0" y="5"/>
                  </a:moveTo>
                  <a:lnTo>
                    <a:pt x="15" y="15"/>
                  </a:lnTo>
                  <a:lnTo>
                    <a:pt x="19" y="5"/>
                  </a:lnTo>
                  <a:lnTo>
                    <a:pt x="15" y="0"/>
                  </a:lnTo>
                  <a:lnTo>
                    <a:pt x="0" y="0"/>
                  </a:lnTo>
                  <a:lnTo>
                    <a:pt x="0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6" name="Freeform 135">
              <a:extLst>
                <a:ext uri="{FF2B5EF4-FFF2-40B4-BE49-F238E27FC236}">
                  <a16:creationId xmlns:a16="http://schemas.microsoft.com/office/drawing/2014/main" id="{2821F4AF-F4FB-44C1-A737-1401796B3FF7}"/>
                </a:ext>
              </a:extLst>
            </p:cNvPr>
            <p:cNvSpPr>
              <a:spLocks/>
            </p:cNvSpPr>
            <p:nvPr/>
          </p:nvSpPr>
          <p:spPr bwMode="auto">
            <a:xfrm>
              <a:off x="4814" y="2573"/>
              <a:ext cx="3" cy="5"/>
            </a:xfrm>
            <a:custGeom>
              <a:avLst/>
              <a:gdLst>
                <a:gd name="T0" fmla="*/ 9 w 9"/>
                <a:gd name="T1" fmla="*/ 0 h 14"/>
                <a:gd name="T2" fmla="*/ 9 w 9"/>
                <a:gd name="T3" fmla="*/ 10 h 14"/>
                <a:gd name="T4" fmla="*/ 5 w 9"/>
                <a:gd name="T5" fmla="*/ 14 h 14"/>
                <a:gd name="T6" fmla="*/ 0 w 9"/>
                <a:gd name="T7" fmla="*/ 10 h 14"/>
                <a:gd name="T8" fmla="*/ 9 w 9"/>
                <a:gd name="T9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4">
                  <a:moveTo>
                    <a:pt x="9" y="0"/>
                  </a:moveTo>
                  <a:lnTo>
                    <a:pt x="9" y="10"/>
                  </a:lnTo>
                  <a:lnTo>
                    <a:pt x="5" y="14"/>
                  </a:lnTo>
                  <a:lnTo>
                    <a:pt x="0" y="10"/>
                  </a:lnTo>
                  <a:lnTo>
                    <a:pt x="9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7" name="Freeform 136">
              <a:extLst>
                <a:ext uri="{FF2B5EF4-FFF2-40B4-BE49-F238E27FC236}">
                  <a16:creationId xmlns:a16="http://schemas.microsoft.com/office/drawing/2014/main" id="{08996DF7-CD3A-44BE-A65D-FCFF52F044D2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0" y="2265"/>
              <a:ext cx="10" cy="18"/>
            </a:xfrm>
            <a:custGeom>
              <a:avLst/>
              <a:gdLst>
                <a:gd name="T0" fmla="*/ 28 w 32"/>
                <a:gd name="T1" fmla="*/ 6 h 52"/>
                <a:gd name="T2" fmla="*/ 22 w 32"/>
                <a:gd name="T3" fmla="*/ 0 h 52"/>
                <a:gd name="T4" fmla="*/ 9 w 32"/>
                <a:gd name="T5" fmla="*/ 15 h 52"/>
                <a:gd name="T6" fmla="*/ 4 w 32"/>
                <a:gd name="T7" fmla="*/ 34 h 52"/>
                <a:gd name="T8" fmla="*/ 0 w 32"/>
                <a:gd name="T9" fmla="*/ 39 h 52"/>
                <a:gd name="T10" fmla="*/ 9 w 32"/>
                <a:gd name="T11" fmla="*/ 52 h 52"/>
                <a:gd name="T12" fmla="*/ 13 w 32"/>
                <a:gd name="T13" fmla="*/ 52 h 52"/>
                <a:gd name="T14" fmla="*/ 32 w 32"/>
                <a:gd name="T15" fmla="*/ 34 h 52"/>
                <a:gd name="T16" fmla="*/ 32 w 32"/>
                <a:gd name="T17" fmla="*/ 19 h 52"/>
                <a:gd name="T18" fmla="*/ 28 w 32"/>
                <a:gd name="T19" fmla="*/ 15 h 52"/>
                <a:gd name="T20" fmla="*/ 28 w 32"/>
                <a:gd name="T21" fmla="*/ 6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52">
                  <a:moveTo>
                    <a:pt x="28" y="6"/>
                  </a:moveTo>
                  <a:lnTo>
                    <a:pt x="22" y="0"/>
                  </a:lnTo>
                  <a:lnTo>
                    <a:pt x="9" y="15"/>
                  </a:lnTo>
                  <a:lnTo>
                    <a:pt x="4" y="34"/>
                  </a:lnTo>
                  <a:lnTo>
                    <a:pt x="0" y="39"/>
                  </a:lnTo>
                  <a:lnTo>
                    <a:pt x="9" y="52"/>
                  </a:lnTo>
                  <a:lnTo>
                    <a:pt x="13" y="52"/>
                  </a:lnTo>
                  <a:lnTo>
                    <a:pt x="32" y="34"/>
                  </a:lnTo>
                  <a:lnTo>
                    <a:pt x="32" y="19"/>
                  </a:lnTo>
                  <a:lnTo>
                    <a:pt x="28" y="15"/>
                  </a:lnTo>
                  <a:lnTo>
                    <a:pt x="28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8" name="Freeform 137">
              <a:extLst>
                <a:ext uri="{FF2B5EF4-FFF2-40B4-BE49-F238E27FC236}">
                  <a16:creationId xmlns:a16="http://schemas.microsoft.com/office/drawing/2014/main" id="{2BAAA487-53B9-494D-8D62-C4C84779DCB0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3" y="2319"/>
              <a:ext cx="68" cy="45"/>
            </a:xfrm>
            <a:custGeom>
              <a:avLst/>
              <a:gdLst>
                <a:gd name="T0" fmla="*/ 0 w 205"/>
                <a:gd name="T1" fmla="*/ 90 h 133"/>
                <a:gd name="T2" fmla="*/ 24 w 205"/>
                <a:gd name="T3" fmla="*/ 114 h 133"/>
                <a:gd name="T4" fmla="*/ 53 w 205"/>
                <a:gd name="T5" fmla="*/ 109 h 133"/>
                <a:gd name="T6" fmla="*/ 76 w 205"/>
                <a:gd name="T7" fmla="*/ 120 h 133"/>
                <a:gd name="T8" fmla="*/ 87 w 205"/>
                <a:gd name="T9" fmla="*/ 105 h 133"/>
                <a:gd name="T10" fmla="*/ 110 w 205"/>
                <a:gd name="T11" fmla="*/ 109 h 133"/>
                <a:gd name="T12" fmla="*/ 120 w 205"/>
                <a:gd name="T13" fmla="*/ 96 h 133"/>
                <a:gd name="T14" fmla="*/ 133 w 205"/>
                <a:gd name="T15" fmla="*/ 105 h 133"/>
                <a:gd name="T16" fmla="*/ 133 w 205"/>
                <a:gd name="T17" fmla="*/ 90 h 133"/>
                <a:gd name="T18" fmla="*/ 153 w 205"/>
                <a:gd name="T19" fmla="*/ 90 h 133"/>
                <a:gd name="T20" fmla="*/ 167 w 205"/>
                <a:gd name="T21" fmla="*/ 129 h 133"/>
                <a:gd name="T22" fmla="*/ 176 w 205"/>
                <a:gd name="T23" fmla="*/ 133 h 133"/>
                <a:gd name="T24" fmla="*/ 187 w 205"/>
                <a:gd name="T25" fmla="*/ 129 h 133"/>
                <a:gd name="T26" fmla="*/ 196 w 205"/>
                <a:gd name="T27" fmla="*/ 133 h 133"/>
                <a:gd name="T28" fmla="*/ 200 w 205"/>
                <a:gd name="T29" fmla="*/ 124 h 133"/>
                <a:gd name="T30" fmla="*/ 200 w 205"/>
                <a:gd name="T31" fmla="*/ 109 h 133"/>
                <a:gd name="T32" fmla="*/ 196 w 205"/>
                <a:gd name="T33" fmla="*/ 105 h 133"/>
                <a:gd name="T34" fmla="*/ 187 w 205"/>
                <a:gd name="T35" fmla="*/ 105 h 133"/>
                <a:gd name="T36" fmla="*/ 187 w 205"/>
                <a:gd name="T37" fmla="*/ 96 h 133"/>
                <a:gd name="T38" fmla="*/ 181 w 205"/>
                <a:gd name="T39" fmla="*/ 96 h 133"/>
                <a:gd name="T40" fmla="*/ 200 w 205"/>
                <a:gd name="T41" fmla="*/ 76 h 133"/>
                <a:gd name="T42" fmla="*/ 200 w 205"/>
                <a:gd name="T43" fmla="*/ 48 h 133"/>
                <a:gd name="T44" fmla="*/ 205 w 205"/>
                <a:gd name="T45" fmla="*/ 24 h 133"/>
                <a:gd name="T46" fmla="*/ 187 w 205"/>
                <a:gd name="T47" fmla="*/ 0 h 133"/>
                <a:gd name="T48" fmla="*/ 153 w 205"/>
                <a:gd name="T49" fmla="*/ 62 h 133"/>
                <a:gd name="T50" fmla="*/ 133 w 205"/>
                <a:gd name="T51" fmla="*/ 57 h 133"/>
                <a:gd name="T52" fmla="*/ 129 w 205"/>
                <a:gd name="T53" fmla="*/ 44 h 133"/>
                <a:gd name="T54" fmla="*/ 110 w 205"/>
                <a:gd name="T55" fmla="*/ 44 h 133"/>
                <a:gd name="T56" fmla="*/ 96 w 205"/>
                <a:gd name="T57" fmla="*/ 57 h 133"/>
                <a:gd name="T58" fmla="*/ 81 w 205"/>
                <a:gd name="T59" fmla="*/ 67 h 133"/>
                <a:gd name="T60" fmla="*/ 53 w 205"/>
                <a:gd name="T61" fmla="*/ 53 h 133"/>
                <a:gd name="T62" fmla="*/ 20 w 205"/>
                <a:gd name="T63" fmla="*/ 53 h 133"/>
                <a:gd name="T64" fmla="*/ 5 w 205"/>
                <a:gd name="T65" fmla="*/ 67 h 133"/>
                <a:gd name="T66" fmla="*/ 0 w 205"/>
                <a:gd name="T67" fmla="*/ 9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05" h="133">
                  <a:moveTo>
                    <a:pt x="0" y="90"/>
                  </a:moveTo>
                  <a:lnTo>
                    <a:pt x="24" y="114"/>
                  </a:lnTo>
                  <a:lnTo>
                    <a:pt x="53" y="109"/>
                  </a:lnTo>
                  <a:lnTo>
                    <a:pt x="76" y="120"/>
                  </a:lnTo>
                  <a:lnTo>
                    <a:pt x="87" y="105"/>
                  </a:lnTo>
                  <a:lnTo>
                    <a:pt x="110" y="109"/>
                  </a:lnTo>
                  <a:lnTo>
                    <a:pt x="120" y="96"/>
                  </a:lnTo>
                  <a:lnTo>
                    <a:pt x="133" y="105"/>
                  </a:lnTo>
                  <a:lnTo>
                    <a:pt x="133" y="90"/>
                  </a:lnTo>
                  <a:lnTo>
                    <a:pt x="153" y="90"/>
                  </a:lnTo>
                  <a:lnTo>
                    <a:pt x="167" y="129"/>
                  </a:lnTo>
                  <a:lnTo>
                    <a:pt x="176" y="133"/>
                  </a:lnTo>
                  <a:lnTo>
                    <a:pt x="187" y="129"/>
                  </a:lnTo>
                  <a:lnTo>
                    <a:pt x="196" y="133"/>
                  </a:lnTo>
                  <a:lnTo>
                    <a:pt x="200" y="124"/>
                  </a:lnTo>
                  <a:lnTo>
                    <a:pt x="200" y="109"/>
                  </a:lnTo>
                  <a:lnTo>
                    <a:pt x="196" y="105"/>
                  </a:lnTo>
                  <a:lnTo>
                    <a:pt x="187" y="105"/>
                  </a:lnTo>
                  <a:lnTo>
                    <a:pt x="187" y="96"/>
                  </a:lnTo>
                  <a:lnTo>
                    <a:pt x="181" y="96"/>
                  </a:lnTo>
                  <a:lnTo>
                    <a:pt x="200" y="76"/>
                  </a:lnTo>
                  <a:lnTo>
                    <a:pt x="200" y="48"/>
                  </a:lnTo>
                  <a:lnTo>
                    <a:pt x="205" y="24"/>
                  </a:lnTo>
                  <a:lnTo>
                    <a:pt x="187" y="0"/>
                  </a:lnTo>
                  <a:lnTo>
                    <a:pt x="153" y="62"/>
                  </a:lnTo>
                  <a:lnTo>
                    <a:pt x="133" y="57"/>
                  </a:lnTo>
                  <a:lnTo>
                    <a:pt x="129" y="44"/>
                  </a:lnTo>
                  <a:lnTo>
                    <a:pt x="110" y="44"/>
                  </a:lnTo>
                  <a:lnTo>
                    <a:pt x="96" y="57"/>
                  </a:lnTo>
                  <a:lnTo>
                    <a:pt x="81" y="67"/>
                  </a:lnTo>
                  <a:lnTo>
                    <a:pt x="53" y="53"/>
                  </a:lnTo>
                  <a:lnTo>
                    <a:pt x="20" y="53"/>
                  </a:lnTo>
                  <a:lnTo>
                    <a:pt x="5" y="67"/>
                  </a:lnTo>
                  <a:lnTo>
                    <a:pt x="0" y="9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9" name="Freeform 138">
              <a:extLst>
                <a:ext uri="{FF2B5EF4-FFF2-40B4-BE49-F238E27FC236}">
                  <a16:creationId xmlns:a16="http://schemas.microsoft.com/office/drawing/2014/main" id="{73C2354D-91C9-44F7-81C1-AD48018449A5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8" y="2388"/>
              <a:ext cx="3" cy="5"/>
            </a:xfrm>
            <a:custGeom>
              <a:avLst/>
              <a:gdLst>
                <a:gd name="T0" fmla="*/ 4 w 9"/>
                <a:gd name="T1" fmla="*/ 15 h 15"/>
                <a:gd name="T2" fmla="*/ 9 w 9"/>
                <a:gd name="T3" fmla="*/ 4 h 15"/>
                <a:gd name="T4" fmla="*/ 0 w 9"/>
                <a:gd name="T5" fmla="*/ 0 h 15"/>
                <a:gd name="T6" fmla="*/ 0 w 9"/>
                <a:gd name="T7" fmla="*/ 9 h 15"/>
                <a:gd name="T8" fmla="*/ 4 w 9"/>
                <a:gd name="T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5">
                  <a:moveTo>
                    <a:pt x="4" y="15"/>
                  </a:moveTo>
                  <a:lnTo>
                    <a:pt x="9" y="4"/>
                  </a:lnTo>
                  <a:lnTo>
                    <a:pt x="0" y="0"/>
                  </a:lnTo>
                  <a:lnTo>
                    <a:pt x="0" y="9"/>
                  </a:lnTo>
                  <a:lnTo>
                    <a:pt x="4" y="1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0" name="Freeform 139">
              <a:extLst>
                <a:ext uri="{FF2B5EF4-FFF2-40B4-BE49-F238E27FC236}">
                  <a16:creationId xmlns:a16="http://schemas.microsoft.com/office/drawing/2014/main" id="{0E4FA2E0-4995-425C-8FB2-9960AF5E56E6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2" y="2393"/>
              <a:ext cx="11" cy="9"/>
            </a:xfrm>
            <a:custGeom>
              <a:avLst/>
              <a:gdLst>
                <a:gd name="T0" fmla="*/ 24 w 33"/>
                <a:gd name="T1" fmla="*/ 0 h 28"/>
                <a:gd name="T2" fmla="*/ 9 w 33"/>
                <a:gd name="T3" fmla="*/ 13 h 28"/>
                <a:gd name="T4" fmla="*/ 5 w 33"/>
                <a:gd name="T5" fmla="*/ 13 h 28"/>
                <a:gd name="T6" fmla="*/ 0 w 33"/>
                <a:gd name="T7" fmla="*/ 18 h 28"/>
                <a:gd name="T8" fmla="*/ 5 w 33"/>
                <a:gd name="T9" fmla="*/ 24 h 28"/>
                <a:gd name="T10" fmla="*/ 20 w 33"/>
                <a:gd name="T11" fmla="*/ 28 h 28"/>
                <a:gd name="T12" fmla="*/ 24 w 33"/>
                <a:gd name="T13" fmla="*/ 28 h 28"/>
                <a:gd name="T14" fmla="*/ 33 w 33"/>
                <a:gd name="T15" fmla="*/ 24 h 28"/>
                <a:gd name="T16" fmla="*/ 29 w 33"/>
                <a:gd name="T17" fmla="*/ 13 h 28"/>
                <a:gd name="T18" fmla="*/ 29 w 33"/>
                <a:gd name="T19" fmla="*/ 9 h 28"/>
                <a:gd name="T20" fmla="*/ 24 w 33"/>
                <a:gd name="T21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3" h="28">
                  <a:moveTo>
                    <a:pt x="24" y="0"/>
                  </a:moveTo>
                  <a:lnTo>
                    <a:pt x="9" y="13"/>
                  </a:lnTo>
                  <a:lnTo>
                    <a:pt x="5" y="13"/>
                  </a:lnTo>
                  <a:lnTo>
                    <a:pt x="0" y="18"/>
                  </a:lnTo>
                  <a:lnTo>
                    <a:pt x="5" y="24"/>
                  </a:lnTo>
                  <a:lnTo>
                    <a:pt x="20" y="28"/>
                  </a:lnTo>
                  <a:lnTo>
                    <a:pt x="24" y="28"/>
                  </a:lnTo>
                  <a:lnTo>
                    <a:pt x="33" y="24"/>
                  </a:lnTo>
                  <a:lnTo>
                    <a:pt x="29" y="13"/>
                  </a:lnTo>
                  <a:lnTo>
                    <a:pt x="29" y="9"/>
                  </a:lnTo>
                  <a:lnTo>
                    <a:pt x="24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1" name="Freeform 140">
              <a:extLst>
                <a:ext uri="{FF2B5EF4-FFF2-40B4-BE49-F238E27FC236}">
                  <a16:creationId xmlns:a16="http://schemas.microsoft.com/office/drawing/2014/main" id="{27F8BB6B-97E6-492F-B8A2-E66B531F9F50}"/>
                </a:ext>
              </a:extLst>
            </p:cNvPr>
            <p:cNvSpPr>
              <a:spLocks/>
            </p:cNvSpPr>
            <p:nvPr/>
          </p:nvSpPr>
          <p:spPr bwMode="auto">
            <a:xfrm>
              <a:off x="4371" y="2462"/>
              <a:ext cx="8" cy="10"/>
            </a:xfrm>
            <a:custGeom>
              <a:avLst/>
              <a:gdLst>
                <a:gd name="T0" fmla="*/ 14 w 24"/>
                <a:gd name="T1" fmla="*/ 0 h 28"/>
                <a:gd name="T2" fmla="*/ 5 w 24"/>
                <a:gd name="T3" fmla="*/ 0 h 28"/>
                <a:gd name="T4" fmla="*/ 0 w 24"/>
                <a:gd name="T5" fmla="*/ 4 h 28"/>
                <a:gd name="T6" fmla="*/ 0 w 24"/>
                <a:gd name="T7" fmla="*/ 19 h 28"/>
                <a:gd name="T8" fmla="*/ 5 w 24"/>
                <a:gd name="T9" fmla="*/ 28 h 28"/>
                <a:gd name="T10" fmla="*/ 14 w 24"/>
                <a:gd name="T11" fmla="*/ 28 h 28"/>
                <a:gd name="T12" fmla="*/ 24 w 24"/>
                <a:gd name="T13" fmla="*/ 24 h 28"/>
                <a:gd name="T14" fmla="*/ 24 w 24"/>
                <a:gd name="T15" fmla="*/ 4 h 28"/>
                <a:gd name="T16" fmla="*/ 14 w 24"/>
                <a:gd name="T17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4" h="28">
                  <a:moveTo>
                    <a:pt x="14" y="0"/>
                  </a:moveTo>
                  <a:lnTo>
                    <a:pt x="5" y="0"/>
                  </a:lnTo>
                  <a:lnTo>
                    <a:pt x="0" y="4"/>
                  </a:lnTo>
                  <a:lnTo>
                    <a:pt x="0" y="19"/>
                  </a:lnTo>
                  <a:lnTo>
                    <a:pt x="5" y="28"/>
                  </a:lnTo>
                  <a:lnTo>
                    <a:pt x="14" y="28"/>
                  </a:lnTo>
                  <a:lnTo>
                    <a:pt x="24" y="24"/>
                  </a:lnTo>
                  <a:lnTo>
                    <a:pt x="24" y="4"/>
                  </a:lnTo>
                  <a:lnTo>
                    <a:pt x="14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2" name="Freeform 141">
              <a:extLst>
                <a:ext uri="{FF2B5EF4-FFF2-40B4-BE49-F238E27FC236}">
                  <a16:creationId xmlns:a16="http://schemas.microsoft.com/office/drawing/2014/main" id="{0B43DCD8-E7C7-4B5B-9946-C6A4F6E99F27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8" y="2449"/>
              <a:ext cx="13" cy="21"/>
            </a:xfrm>
            <a:custGeom>
              <a:avLst/>
              <a:gdLst>
                <a:gd name="T0" fmla="*/ 9 w 38"/>
                <a:gd name="T1" fmla="*/ 19 h 63"/>
                <a:gd name="T2" fmla="*/ 0 w 38"/>
                <a:gd name="T3" fmla="*/ 24 h 63"/>
                <a:gd name="T4" fmla="*/ 0 w 38"/>
                <a:gd name="T5" fmla="*/ 30 h 63"/>
                <a:gd name="T6" fmla="*/ 9 w 38"/>
                <a:gd name="T7" fmla="*/ 34 h 63"/>
                <a:gd name="T8" fmla="*/ 14 w 38"/>
                <a:gd name="T9" fmla="*/ 39 h 63"/>
                <a:gd name="T10" fmla="*/ 24 w 38"/>
                <a:gd name="T11" fmla="*/ 53 h 63"/>
                <a:gd name="T12" fmla="*/ 33 w 38"/>
                <a:gd name="T13" fmla="*/ 63 h 63"/>
                <a:gd name="T14" fmla="*/ 38 w 38"/>
                <a:gd name="T15" fmla="*/ 53 h 63"/>
                <a:gd name="T16" fmla="*/ 38 w 38"/>
                <a:gd name="T17" fmla="*/ 48 h 63"/>
                <a:gd name="T18" fmla="*/ 33 w 38"/>
                <a:gd name="T19" fmla="*/ 39 h 63"/>
                <a:gd name="T20" fmla="*/ 38 w 38"/>
                <a:gd name="T21" fmla="*/ 30 h 63"/>
                <a:gd name="T22" fmla="*/ 24 w 38"/>
                <a:gd name="T23" fmla="*/ 10 h 63"/>
                <a:gd name="T24" fmla="*/ 14 w 38"/>
                <a:gd name="T25" fmla="*/ 0 h 63"/>
                <a:gd name="T26" fmla="*/ 9 w 38"/>
                <a:gd name="T27" fmla="*/ 6 h 63"/>
                <a:gd name="T28" fmla="*/ 9 w 38"/>
                <a:gd name="T29" fmla="*/ 19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63">
                  <a:moveTo>
                    <a:pt x="9" y="19"/>
                  </a:moveTo>
                  <a:lnTo>
                    <a:pt x="0" y="24"/>
                  </a:lnTo>
                  <a:lnTo>
                    <a:pt x="0" y="30"/>
                  </a:lnTo>
                  <a:lnTo>
                    <a:pt x="9" y="34"/>
                  </a:lnTo>
                  <a:lnTo>
                    <a:pt x="14" y="39"/>
                  </a:lnTo>
                  <a:lnTo>
                    <a:pt x="24" y="53"/>
                  </a:lnTo>
                  <a:lnTo>
                    <a:pt x="33" y="63"/>
                  </a:lnTo>
                  <a:lnTo>
                    <a:pt x="38" y="53"/>
                  </a:lnTo>
                  <a:lnTo>
                    <a:pt x="38" y="48"/>
                  </a:lnTo>
                  <a:lnTo>
                    <a:pt x="33" y="39"/>
                  </a:lnTo>
                  <a:lnTo>
                    <a:pt x="38" y="30"/>
                  </a:lnTo>
                  <a:lnTo>
                    <a:pt x="24" y="10"/>
                  </a:lnTo>
                  <a:lnTo>
                    <a:pt x="14" y="0"/>
                  </a:lnTo>
                  <a:lnTo>
                    <a:pt x="9" y="6"/>
                  </a:lnTo>
                  <a:lnTo>
                    <a:pt x="9" y="1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3" name="Freeform 142">
              <a:extLst>
                <a:ext uri="{FF2B5EF4-FFF2-40B4-BE49-F238E27FC236}">
                  <a16:creationId xmlns:a16="http://schemas.microsoft.com/office/drawing/2014/main" id="{71512AFF-91BD-469C-8A0E-E53593FD384E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4" y="2485"/>
              <a:ext cx="4" cy="4"/>
            </a:xfrm>
            <a:custGeom>
              <a:avLst/>
              <a:gdLst>
                <a:gd name="T0" fmla="*/ 10 w 10"/>
                <a:gd name="T1" fmla="*/ 0 h 13"/>
                <a:gd name="T2" fmla="*/ 0 w 10"/>
                <a:gd name="T3" fmla="*/ 4 h 13"/>
                <a:gd name="T4" fmla="*/ 5 w 10"/>
                <a:gd name="T5" fmla="*/ 13 h 13"/>
                <a:gd name="T6" fmla="*/ 10 w 10"/>
                <a:gd name="T7" fmla="*/ 13 h 13"/>
                <a:gd name="T8" fmla="*/ 10 w 10"/>
                <a:gd name="T9" fmla="*/ 0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13">
                  <a:moveTo>
                    <a:pt x="10" y="0"/>
                  </a:moveTo>
                  <a:lnTo>
                    <a:pt x="0" y="4"/>
                  </a:lnTo>
                  <a:lnTo>
                    <a:pt x="5" y="13"/>
                  </a:lnTo>
                  <a:lnTo>
                    <a:pt x="10" y="13"/>
                  </a:lnTo>
                  <a:lnTo>
                    <a:pt x="1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4" name="Freeform 143">
              <a:extLst>
                <a:ext uri="{FF2B5EF4-FFF2-40B4-BE49-F238E27FC236}">
                  <a16:creationId xmlns:a16="http://schemas.microsoft.com/office/drawing/2014/main" id="{F1669E51-9FC7-4889-A819-C60048E73904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6" y="1534"/>
              <a:ext cx="6" cy="3"/>
            </a:xfrm>
            <a:custGeom>
              <a:avLst/>
              <a:gdLst>
                <a:gd name="T0" fmla="*/ 10 w 19"/>
                <a:gd name="T1" fmla="*/ 0 h 9"/>
                <a:gd name="T2" fmla="*/ 0 w 19"/>
                <a:gd name="T3" fmla="*/ 9 h 9"/>
                <a:gd name="T4" fmla="*/ 15 w 19"/>
                <a:gd name="T5" fmla="*/ 9 h 9"/>
                <a:gd name="T6" fmla="*/ 19 w 19"/>
                <a:gd name="T7" fmla="*/ 4 h 9"/>
                <a:gd name="T8" fmla="*/ 15 w 19"/>
                <a:gd name="T9" fmla="*/ 0 h 9"/>
                <a:gd name="T10" fmla="*/ 10 w 19"/>
                <a:gd name="T1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9">
                  <a:moveTo>
                    <a:pt x="10" y="0"/>
                  </a:moveTo>
                  <a:lnTo>
                    <a:pt x="0" y="9"/>
                  </a:lnTo>
                  <a:lnTo>
                    <a:pt x="15" y="9"/>
                  </a:lnTo>
                  <a:lnTo>
                    <a:pt x="19" y="4"/>
                  </a:lnTo>
                  <a:lnTo>
                    <a:pt x="15" y="0"/>
                  </a:lnTo>
                  <a:lnTo>
                    <a:pt x="1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5" name="Freeform 144">
              <a:extLst>
                <a:ext uri="{FF2B5EF4-FFF2-40B4-BE49-F238E27FC236}">
                  <a16:creationId xmlns:a16="http://schemas.microsoft.com/office/drawing/2014/main" id="{2C5F87CA-E7BC-4A9E-B389-1E8CC1634F2A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1" y="1535"/>
              <a:ext cx="5" cy="3"/>
            </a:xfrm>
            <a:custGeom>
              <a:avLst/>
              <a:gdLst>
                <a:gd name="T0" fmla="*/ 14 w 14"/>
                <a:gd name="T1" fmla="*/ 9 h 9"/>
                <a:gd name="T2" fmla="*/ 10 w 14"/>
                <a:gd name="T3" fmla="*/ 5 h 9"/>
                <a:gd name="T4" fmla="*/ 0 w 14"/>
                <a:gd name="T5" fmla="*/ 0 h 9"/>
                <a:gd name="T6" fmla="*/ 0 w 14"/>
                <a:gd name="T7" fmla="*/ 5 h 9"/>
                <a:gd name="T8" fmla="*/ 5 w 14"/>
                <a:gd name="T9" fmla="*/ 9 h 9"/>
                <a:gd name="T10" fmla="*/ 14 w 14"/>
                <a:gd name="T1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9">
                  <a:moveTo>
                    <a:pt x="14" y="9"/>
                  </a:moveTo>
                  <a:lnTo>
                    <a:pt x="10" y="5"/>
                  </a:lnTo>
                  <a:lnTo>
                    <a:pt x="0" y="0"/>
                  </a:lnTo>
                  <a:lnTo>
                    <a:pt x="0" y="5"/>
                  </a:lnTo>
                  <a:lnTo>
                    <a:pt x="5" y="9"/>
                  </a:lnTo>
                  <a:lnTo>
                    <a:pt x="14" y="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6" name="Freeform 145">
              <a:extLst>
                <a:ext uri="{FF2B5EF4-FFF2-40B4-BE49-F238E27FC236}">
                  <a16:creationId xmlns:a16="http://schemas.microsoft.com/office/drawing/2014/main" id="{172E0A57-37C6-4421-890D-95565915A947}"/>
                </a:ext>
              </a:extLst>
            </p:cNvPr>
            <p:cNvSpPr>
              <a:spLocks/>
            </p:cNvSpPr>
            <p:nvPr/>
          </p:nvSpPr>
          <p:spPr bwMode="auto">
            <a:xfrm>
              <a:off x="4944" y="1526"/>
              <a:ext cx="6" cy="6"/>
            </a:xfrm>
            <a:custGeom>
              <a:avLst/>
              <a:gdLst>
                <a:gd name="T0" fmla="*/ 0 w 19"/>
                <a:gd name="T1" fmla="*/ 9 h 18"/>
                <a:gd name="T2" fmla="*/ 19 w 19"/>
                <a:gd name="T3" fmla="*/ 18 h 18"/>
                <a:gd name="T4" fmla="*/ 19 w 19"/>
                <a:gd name="T5" fmla="*/ 0 h 18"/>
                <a:gd name="T6" fmla="*/ 6 w 19"/>
                <a:gd name="T7" fmla="*/ 0 h 18"/>
                <a:gd name="T8" fmla="*/ 0 w 19"/>
                <a:gd name="T9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" h="18">
                  <a:moveTo>
                    <a:pt x="0" y="9"/>
                  </a:moveTo>
                  <a:lnTo>
                    <a:pt x="19" y="18"/>
                  </a:lnTo>
                  <a:lnTo>
                    <a:pt x="19" y="0"/>
                  </a:lnTo>
                  <a:lnTo>
                    <a:pt x="6" y="0"/>
                  </a:lnTo>
                  <a:lnTo>
                    <a:pt x="0" y="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7" name="Freeform 146">
              <a:extLst>
                <a:ext uri="{FF2B5EF4-FFF2-40B4-BE49-F238E27FC236}">
                  <a16:creationId xmlns:a16="http://schemas.microsoft.com/office/drawing/2014/main" id="{467189F7-826E-4612-B5B3-92EE44164064}"/>
                </a:ext>
              </a:extLst>
            </p:cNvPr>
            <p:cNvSpPr>
              <a:spLocks/>
            </p:cNvSpPr>
            <p:nvPr/>
          </p:nvSpPr>
          <p:spPr bwMode="auto">
            <a:xfrm>
              <a:off x="4931" y="1526"/>
              <a:ext cx="5" cy="5"/>
            </a:xfrm>
            <a:custGeom>
              <a:avLst/>
              <a:gdLst>
                <a:gd name="T0" fmla="*/ 0 w 14"/>
                <a:gd name="T1" fmla="*/ 9 h 14"/>
                <a:gd name="T2" fmla="*/ 14 w 14"/>
                <a:gd name="T3" fmla="*/ 14 h 14"/>
                <a:gd name="T4" fmla="*/ 14 w 14"/>
                <a:gd name="T5" fmla="*/ 0 h 14"/>
                <a:gd name="T6" fmla="*/ 0 w 14"/>
                <a:gd name="T7" fmla="*/ 4 h 14"/>
                <a:gd name="T8" fmla="*/ 0 w 14"/>
                <a:gd name="T9" fmla="*/ 9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0" y="9"/>
                  </a:moveTo>
                  <a:lnTo>
                    <a:pt x="14" y="14"/>
                  </a:lnTo>
                  <a:lnTo>
                    <a:pt x="14" y="0"/>
                  </a:lnTo>
                  <a:lnTo>
                    <a:pt x="0" y="4"/>
                  </a:lnTo>
                  <a:lnTo>
                    <a:pt x="0" y="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8" name="Freeform 147">
              <a:extLst>
                <a:ext uri="{FF2B5EF4-FFF2-40B4-BE49-F238E27FC236}">
                  <a16:creationId xmlns:a16="http://schemas.microsoft.com/office/drawing/2014/main" id="{A73B9D63-5EDB-40A7-B08A-01328C9CDC3F}"/>
                </a:ext>
              </a:extLst>
            </p:cNvPr>
            <p:cNvSpPr>
              <a:spLocks/>
            </p:cNvSpPr>
            <p:nvPr/>
          </p:nvSpPr>
          <p:spPr bwMode="auto">
            <a:xfrm>
              <a:off x="4942" y="1527"/>
              <a:ext cx="2" cy="2"/>
            </a:xfrm>
            <a:custGeom>
              <a:avLst/>
              <a:gdLst>
                <a:gd name="T0" fmla="*/ 4 w 4"/>
                <a:gd name="T1" fmla="*/ 5 h 5"/>
                <a:gd name="T2" fmla="*/ 0 w 4"/>
                <a:gd name="T3" fmla="*/ 0 h 5"/>
                <a:gd name="T4" fmla="*/ 0 w 4"/>
                <a:gd name="T5" fmla="*/ 5 h 5"/>
                <a:gd name="T6" fmla="*/ 4 w 4"/>
                <a:gd name="T7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" h="5">
                  <a:moveTo>
                    <a:pt x="4" y="5"/>
                  </a:moveTo>
                  <a:lnTo>
                    <a:pt x="0" y="0"/>
                  </a:lnTo>
                  <a:lnTo>
                    <a:pt x="0" y="5"/>
                  </a:lnTo>
                  <a:lnTo>
                    <a:pt x="4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9" name="Rectangle 148">
              <a:extLst>
                <a:ext uri="{FF2B5EF4-FFF2-40B4-BE49-F238E27FC236}">
                  <a16:creationId xmlns:a16="http://schemas.microsoft.com/office/drawing/2014/main" id="{3B28E8C8-2C85-4751-9F00-8B0C166D16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18" y="1531"/>
              <a:ext cx="5" cy="1"/>
            </a:xfrm>
            <a:prstGeom prst="rect">
              <a:avLst/>
            </a:prstGeom>
            <a:noFill/>
            <a:ln w="12700">
              <a:solidFill>
                <a:srgbClr val="828282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0" name="Freeform 149">
              <a:extLst>
                <a:ext uri="{FF2B5EF4-FFF2-40B4-BE49-F238E27FC236}">
                  <a16:creationId xmlns:a16="http://schemas.microsoft.com/office/drawing/2014/main" id="{445E2232-28F8-4035-9C55-95CCDB8B2F9B}"/>
                </a:ext>
              </a:extLst>
            </p:cNvPr>
            <p:cNvSpPr>
              <a:spLocks/>
            </p:cNvSpPr>
            <p:nvPr/>
          </p:nvSpPr>
          <p:spPr bwMode="auto">
            <a:xfrm>
              <a:off x="5436" y="2477"/>
              <a:ext cx="5" cy="4"/>
            </a:xfrm>
            <a:custGeom>
              <a:avLst/>
              <a:gdLst>
                <a:gd name="T0" fmla="*/ 14 w 14"/>
                <a:gd name="T1" fmla="*/ 4 h 14"/>
                <a:gd name="T2" fmla="*/ 9 w 14"/>
                <a:gd name="T3" fmla="*/ 0 h 14"/>
                <a:gd name="T4" fmla="*/ 0 w 14"/>
                <a:gd name="T5" fmla="*/ 4 h 14"/>
                <a:gd name="T6" fmla="*/ 9 w 14"/>
                <a:gd name="T7" fmla="*/ 14 h 14"/>
                <a:gd name="T8" fmla="*/ 14 w 14"/>
                <a:gd name="T9" fmla="*/ 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14" y="4"/>
                  </a:moveTo>
                  <a:lnTo>
                    <a:pt x="9" y="0"/>
                  </a:lnTo>
                  <a:lnTo>
                    <a:pt x="0" y="4"/>
                  </a:lnTo>
                  <a:lnTo>
                    <a:pt x="9" y="14"/>
                  </a:lnTo>
                  <a:lnTo>
                    <a:pt x="14" y="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1" name="Freeform 150">
              <a:extLst>
                <a:ext uri="{FF2B5EF4-FFF2-40B4-BE49-F238E27FC236}">
                  <a16:creationId xmlns:a16="http://schemas.microsoft.com/office/drawing/2014/main" id="{88BB9EAC-00A7-4886-AC67-7935DE240FCC}"/>
                </a:ext>
              </a:extLst>
            </p:cNvPr>
            <p:cNvSpPr>
              <a:spLocks/>
            </p:cNvSpPr>
            <p:nvPr/>
          </p:nvSpPr>
          <p:spPr bwMode="auto">
            <a:xfrm>
              <a:off x="5431" y="2483"/>
              <a:ext cx="5" cy="6"/>
            </a:xfrm>
            <a:custGeom>
              <a:avLst/>
              <a:gdLst>
                <a:gd name="T0" fmla="*/ 10 w 15"/>
                <a:gd name="T1" fmla="*/ 0 h 19"/>
                <a:gd name="T2" fmla="*/ 0 w 15"/>
                <a:gd name="T3" fmla="*/ 10 h 19"/>
                <a:gd name="T4" fmla="*/ 5 w 15"/>
                <a:gd name="T5" fmla="*/ 19 h 19"/>
                <a:gd name="T6" fmla="*/ 15 w 15"/>
                <a:gd name="T7" fmla="*/ 6 h 19"/>
                <a:gd name="T8" fmla="*/ 10 w 15"/>
                <a:gd name="T9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9">
                  <a:moveTo>
                    <a:pt x="10" y="0"/>
                  </a:moveTo>
                  <a:lnTo>
                    <a:pt x="0" y="10"/>
                  </a:lnTo>
                  <a:lnTo>
                    <a:pt x="5" y="19"/>
                  </a:lnTo>
                  <a:lnTo>
                    <a:pt x="15" y="6"/>
                  </a:lnTo>
                  <a:lnTo>
                    <a:pt x="1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2" name="Freeform 151">
              <a:extLst>
                <a:ext uri="{FF2B5EF4-FFF2-40B4-BE49-F238E27FC236}">
                  <a16:creationId xmlns:a16="http://schemas.microsoft.com/office/drawing/2014/main" id="{CA20A7CB-E0A1-4C56-AEA2-ED140CC15578}"/>
                </a:ext>
              </a:extLst>
            </p:cNvPr>
            <p:cNvSpPr>
              <a:spLocks/>
            </p:cNvSpPr>
            <p:nvPr/>
          </p:nvSpPr>
          <p:spPr bwMode="auto">
            <a:xfrm>
              <a:off x="4947" y="2824"/>
              <a:ext cx="3" cy="3"/>
            </a:xfrm>
            <a:custGeom>
              <a:avLst/>
              <a:gdLst>
                <a:gd name="T0" fmla="*/ 9 w 9"/>
                <a:gd name="T1" fmla="*/ 6 h 10"/>
                <a:gd name="T2" fmla="*/ 5 w 9"/>
                <a:gd name="T3" fmla="*/ 0 h 10"/>
                <a:gd name="T4" fmla="*/ 0 w 9"/>
                <a:gd name="T5" fmla="*/ 6 h 10"/>
                <a:gd name="T6" fmla="*/ 0 w 9"/>
                <a:gd name="T7" fmla="*/ 10 h 10"/>
                <a:gd name="T8" fmla="*/ 9 w 9"/>
                <a:gd name="T9" fmla="*/ 10 h 10"/>
                <a:gd name="T10" fmla="*/ 9 w 9"/>
                <a:gd name="T11" fmla="*/ 6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10">
                  <a:moveTo>
                    <a:pt x="9" y="6"/>
                  </a:moveTo>
                  <a:lnTo>
                    <a:pt x="5" y="0"/>
                  </a:lnTo>
                  <a:lnTo>
                    <a:pt x="0" y="6"/>
                  </a:lnTo>
                  <a:lnTo>
                    <a:pt x="0" y="10"/>
                  </a:lnTo>
                  <a:lnTo>
                    <a:pt x="9" y="10"/>
                  </a:lnTo>
                  <a:lnTo>
                    <a:pt x="9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3" name="Freeform 152">
              <a:extLst>
                <a:ext uri="{FF2B5EF4-FFF2-40B4-BE49-F238E27FC236}">
                  <a16:creationId xmlns:a16="http://schemas.microsoft.com/office/drawing/2014/main" id="{F6C2074F-55F1-40C7-A0BD-B08821EA3CA8}"/>
                </a:ext>
              </a:extLst>
            </p:cNvPr>
            <p:cNvSpPr>
              <a:spLocks/>
            </p:cNvSpPr>
            <p:nvPr/>
          </p:nvSpPr>
          <p:spPr bwMode="auto">
            <a:xfrm>
              <a:off x="4906" y="2835"/>
              <a:ext cx="3" cy="3"/>
            </a:xfrm>
            <a:custGeom>
              <a:avLst/>
              <a:gdLst>
                <a:gd name="T0" fmla="*/ 0 w 10"/>
                <a:gd name="T1" fmla="*/ 4 h 9"/>
                <a:gd name="T2" fmla="*/ 5 w 10"/>
                <a:gd name="T3" fmla="*/ 9 h 9"/>
                <a:gd name="T4" fmla="*/ 10 w 10"/>
                <a:gd name="T5" fmla="*/ 9 h 9"/>
                <a:gd name="T6" fmla="*/ 10 w 10"/>
                <a:gd name="T7" fmla="*/ 0 h 9"/>
                <a:gd name="T8" fmla="*/ 5 w 10"/>
                <a:gd name="T9" fmla="*/ 0 h 9"/>
                <a:gd name="T10" fmla="*/ 0 w 10"/>
                <a:gd name="T11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" h="9">
                  <a:moveTo>
                    <a:pt x="0" y="4"/>
                  </a:moveTo>
                  <a:lnTo>
                    <a:pt x="5" y="9"/>
                  </a:lnTo>
                  <a:lnTo>
                    <a:pt x="10" y="9"/>
                  </a:lnTo>
                  <a:lnTo>
                    <a:pt x="10" y="0"/>
                  </a:lnTo>
                  <a:lnTo>
                    <a:pt x="5" y="0"/>
                  </a:lnTo>
                  <a:lnTo>
                    <a:pt x="0" y="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4" name="Freeform 153">
              <a:extLst>
                <a:ext uri="{FF2B5EF4-FFF2-40B4-BE49-F238E27FC236}">
                  <a16:creationId xmlns:a16="http://schemas.microsoft.com/office/drawing/2014/main" id="{A85B0636-F14B-4988-B5F0-02E1D20637C3}"/>
                </a:ext>
              </a:extLst>
            </p:cNvPr>
            <p:cNvSpPr>
              <a:spLocks/>
            </p:cNvSpPr>
            <p:nvPr/>
          </p:nvSpPr>
          <p:spPr bwMode="auto">
            <a:xfrm>
              <a:off x="4930" y="2835"/>
              <a:ext cx="4" cy="5"/>
            </a:xfrm>
            <a:custGeom>
              <a:avLst/>
              <a:gdLst>
                <a:gd name="T0" fmla="*/ 14 w 14"/>
                <a:gd name="T1" fmla="*/ 4 h 14"/>
                <a:gd name="T2" fmla="*/ 14 w 14"/>
                <a:gd name="T3" fmla="*/ 0 h 14"/>
                <a:gd name="T4" fmla="*/ 0 w 14"/>
                <a:gd name="T5" fmla="*/ 4 h 14"/>
                <a:gd name="T6" fmla="*/ 5 w 14"/>
                <a:gd name="T7" fmla="*/ 14 h 14"/>
                <a:gd name="T8" fmla="*/ 14 w 14"/>
                <a:gd name="T9" fmla="*/ 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14" y="4"/>
                  </a:moveTo>
                  <a:lnTo>
                    <a:pt x="14" y="0"/>
                  </a:lnTo>
                  <a:lnTo>
                    <a:pt x="0" y="4"/>
                  </a:lnTo>
                  <a:lnTo>
                    <a:pt x="5" y="14"/>
                  </a:lnTo>
                  <a:lnTo>
                    <a:pt x="14" y="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5" name="Freeform 154">
              <a:extLst>
                <a:ext uri="{FF2B5EF4-FFF2-40B4-BE49-F238E27FC236}">
                  <a16:creationId xmlns:a16="http://schemas.microsoft.com/office/drawing/2014/main" id="{2D498C02-A06B-4236-999B-BC43BA36D99A}"/>
                </a:ext>
              </a:extLst>
            </p:cNvPr>
            <p:cNvSpPr>
              <a:spLocks/>
            </p:cNvSpPr>
            <p:nvPr/>
          </p:nvSpPr>
          <p:spPr bwMode="auto">
            <a:xfrm>
              <a:off x="4926" y="2840"/>
              <a:ext cx="5" cy="11"/>
            </a:xfrm>
            <a:custGeom>
              <a:avLst/>
              <a:gdLst>
                <a:gd name="T0" fmla="*/ 5 w 15"/>
                <a:gd name="T1" fmla="*/ 19 h 34"/>
                <a:gd name="T2" fmla="*/ 0 w 15"/>
                <a:gd name="T3" fmla="*/ 28 h 34"/>
                <a:gd name="T4" fmla="*/ 5 w 15"/>
                <a:gd name="T5" fmla="*/ 34 h 34"/>
                <a:gd name="T6" fmla="*/ 15 w 15"/>
                <a:gd name="T7" fmla="*/ 23 h 34"/>
                <a:gd name="T8" fmla="*/ 10 w 15"/>
                <a:gd name="T9" fmla="*/ 19 h 34"/>
                <a:gd name="T10" fmla="*/ 15 w 15"/>
                <a:gd name="T11" fmla="*/ 10 h 34"/>
                <a:gd name="T12" fmla="*/ 10 w 15"/>
                <a:gd name="T13" fmla="*/ 0 h 34"/>
                <a:gd name="T14" fmla="*/ 5 w 15"/>
                <a:gd name="T15" fmla="*/ 0 h 34"/>
                <a:gd name="T16" fmla="*/ 0 w 15"/>
                <a:gd name="T17" fmla="*/ 19 h 34"/>
                <a:gd name="T18" fmla="*/ 5 w 15"/>
                <a:gd name="T19" fmla="*/ 19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5" h="34">
                  <a:moveTo>
                    <a:pt x="5" y="19"/>
                  </a:moveTo>
                  <a:lnTo>
                    <a:pt x="0" y="28"/>
                  </a:lnTo>
                  <a:lnTo>
                    <a:pt x="5" y="34"/>
                  </a:lnTo>
                  <a:lnTo>
                    <a:pt x="15" y="23"/>
                  </a:lnTo>
                  <a:lnTo>
                    <a:pt x="10" y="19"/>
                  </a:lnTo>
                  <a:lnTo>
                    <a:pt x="15" y="10"/>
                  </a:lnTo>
                  <a:lnTo>
                    <a:pt x="10" y="0"/>
                  </a:lnTo>
                  <a:lnTo>
                    <a:pt x="5" y="0"/>
                  </a:lnTo>
                  <a:lnTo>
                    <a:pt x="0" y="19"/>
                  </a:lnTo>
                  <a:lnTo>
                    <a:pt x="5" y="1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6" name="Freeform 155">
              <a:extLst>
                <a:ext uri="{FF2B5EF4-FFF2-40B4-BE49-F238E27FC236}">
                  <a16:creationId xmlns:a16="http://schemas.microsoft.com/office/drawing/2014/main" id="{4D59413B-D923-4F9A-AAA0-5493BB175C44}"/>
                </a:ext>
              </a:extLst>
            </p:cNvPr>
            <p:cNvSpPr>
              <a:spLocks/>
            </p:cNvSpPr>
            <p:nvPr/>
          </p:nvSpPr>
          <p:spPr bwMode="auto">
            <a:xfrm>
              <a:off x="5118" y="2875"/>
              <a:ext cx="23" cy="17"/>
            </a:xfrm>
            <a:custGeom>
              <a:avLst/>
              <a:gdLst>
                <a:gd name="T0" fmla="*/ 6 w 67"/>
                <a:gd name="T1" fmla="*/ 5 h 52"/>
                <a:gd name="T2" fmla="*/ 6 w 67"/>
                <a:gd name="T3" fmla="*/ 18 h 52"/>
                <a:gd name="T4" fmla="*/ 0 w 67"/>
                <a:gd name="T5" fmla="*/ 18 h 52"/>
                <a:gd name="T6" fmla="*/ 6 w 67"/>
                <a:gd name="T7" fmla="*/ 33 h 52"/>
                <a:gd name="T8" fmla="*/ 0 w 67"/>
                <a:gd name="T9" fmla="*/ 42 h 52"/>
                <a:gd name="T10" fmla="*/ 15 w 67"/>
                <a:gd name="T11" fmla="*/ 52 h 52"/>
                <a:gd name="T12" fmla="*/ 24 w 67"/>
                <a:gd name="T13" fmla="*/ 52 h 52"/>
                <a:gd name="T14" fmla="*/ 29 w 67"/>
                <a:gd name="T15" fmla="*/ 47 h 52"/>
                <a:gd name="T16" fmla="*/ 43 w 67"/>
                <a:gd name="T17" fmla="*/ 47 h 52"/>
                <a:gd name="T18" fmla="*/ 53 w 67"/>
                <a:gd name="T19" fmla="*/ 42 h 52"/>
                <a:gd name="T20" fmla="*/ 62 w 67"/>
                <a:gd name="T21" fmla="*/ 42 h 52"/>
                <a:gd name="T22" fmla="*/ 67 w 67"/>
                <a:gd name="T23" fmla="*/ 33 h 52"/>
                <a:gd name="T24" fmla="*/ 67 w 67"/>
                <a:gd name="T25" fmla="*/ 23 h 52"/>
                <a:gd name="T26" fmla="*/ 58 w 67"/>
                <a:gd name="T27" fmla="*/ 14 h 52"/>
                <a:gd name="T28" fmla="*/ 43 w 67"/>
                <a:gd name="T29" fmla="*/ 5 h 52"/>
                <a:gd name="T30" fmla="*/ 34 w 67"/>
                <a:gd name="T31" fmla="*/ 9 h 52"/>
                <a:gd name="T32" fmla="*/ 19 w 67"/>
                <a:gd name="T33" fmla="*/ 5 h 52"/>
                <a:gd name="T34" fmla="*/ 15 w 67"/>
                <a:gd name="T35" fmla="*/ 0 h 52"/>
                <a:gd name="T36" fmla="*/ 6 w 67"/>
                <a:gd name="T37" fmla="*/ 5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7" h="52">
                  <a:moveTo>
                    <a:pt x="6" y="5"/>
                  </a:moveTo>
                  <a:lnTo>
                    <a:pt x="6" y="18"/>
                  </a:lnTo>
                  <a:lnTo>
                    <a:pt x="0" y="18"/>
                  </a:lnTo>
                  <a:lnTo>
                    <a:pt x="6" y="33"/>
                  </a:lnTo>
                  <a:lnTo>
                    <a:pt x="0" y="42"/>
                  </a:lnTo>
                  <a:lnTo>
                    <a:pt x="15" y="52"/>
                  </a:lnTo>
                  <a:lnTo>
                    <a:pt x="24" y="52"/>
                  </a:lnTo>
                  <a:lnTo>
                    <a:pt x="29" y="47"/>
                  </a:lnTo>
                  <a:lnTo>
                    <a:pt x="43" y="47"/>
                  </a:lnTo>
                  <a:lnTo>
                    <a:pt x="53" y="42"/>
                  </a:lnTo>
                  <a:lnTo>
                    <a:pt x="62" y="42"/>
                  </a:lnTo>
                  <a:lnTo>
                    <a:pt x="67" y="33"/>
                  </a:lnTo>
                  <a:lnTo>
                    <a:pt x="67" y="23"/>
                  </a:lnTo>
                  <a:lnTo>
                    <a:pt x="58" y="14"/>
                  </a:lnTo>
                  <a:lnTo>
                    <a:pt x="43" y="5"/>
                  </a:lnTo>
                  <a:lnTo>
                    <a:pt x="34" y="9"/>
                  </a:lnTo>
                  <a:lnTo>
                    <a:pt x="19" y="5"/>
                  </a:lnTo>
                  <a:lnTo>
                    <a:pt x="15" y="0"/>
                  </a:lnTo>
                  <a:lnTo>
                    <a:pt x="6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7" name="Freeform 156">
              <a:extLst>
                <a:ext uri="{FF2B5EF4-FFF2-40B4-BE49-F238E27FC236}">
                  <a16:creationId xmlns:a16="http://schemas.microsoft.com/office/drawing/2014/main" id="{3FE85104-5641-4ACE-A1A9-21A57B8A88B5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9" y="2870"/>
              <a:ext cx="5" cy="8"/>
            </a:xfrm>
            <a:custGeom>
              <a:avLst/>
              <a:gdLst>
                <a:gd name="T0" fmla="*/ 4 w 15"/>
                <a:gd name="T1" fmla="*/ 10 h 24"/>
                <a:gd name="T2" fmla="*/ 0 w 15"/>
                <a:gd name="T3" fmla="*/ 20 h 24"/>
                <a:gd name="T4" fmla="*/ 4 w 15"/>
                <a:gd name="T5" fmla="*/ 24 h 24"/>
                <a:gd name="T6" fmla="*/ 15 w 15"/>
                <a:gd name="T7" fmla="*/ 5 h 24"/>
                <a:gd name="T8" fmla="*/ 4 w 15"/>
                <a:gd name="T9" fmla="*/ 0 h 24"/>
                <a:gd name="T10" fmla="*/ 4 w 15"/>
                <a:gd name="T11" fmla="*/ 1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" h="24">
                  <a:moveTo>
                    <a:pt x="4" y="10"/>
                  </a:moveTo>
                  <a:lnTo>
                    <a:pt x="0" y="20"/>
                  </a:lnTo>
                  <a:lnTo>
                    <a:pt x="4" y="24"/>
                  </a:lnTo>
                  <a:lnTo>
                    <a:pt x="15" y="5"/>
                  </a:lnTo>
                  <a:lnTo>
                    <a:pt x="4" y="0"/>
                  </a:lnTo>
                  <a:lnTo>
                    <a:pt x="4" y="1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8" name="Freeform 157">
              <a:extLst>
                <a:ext uri="{FF2B5EF4-FFF2-40B4-BE49-F238E27FC236}">
                  <a16:creationId xmlns:a16="http://schemas.microsoft.com/office/drawing/2014/main" id="{30F9A648-1921-480C-9FC1-19C3262E0434}"/>
                </a:ext>
              </a:extLst>
            </p:cNvPr>
            <p:cNvSpPr>
              <a:spLocks/>
            </p:cNvSpPr>
            <p:nvPr/>
          </p:nvSpPr>
          <p:spPr bwMode="auto">
            <a:xfrm>
              <a:off x="5025" y="2867"/>
              <a:ext cx="5" cy="5"/>
            </a:xfrm>
            <a:custGeom>
              <a:avLst/>
              <a:gdLst>
                <a:gd name="T0" fmla="*/ 15 w 15"/>
                <a:gd name="T1" fmla="*/ 0 h 14"/>
                <a:gd name="T2" fmla="*/ 0 w 15"/>
                <a:gd name="T3" fmla="*/ 14 h 14"/>
                <a:gd name="T4" fmla="*/ 5 w 15"/>
                <a:gd name="T5" fmla="*/ 14 h 14"/>
                <a:gd name="T6" fmla="*/ 15 w 15"/>
                <a:gd name="T7" fmla="*/ 9 h 14"/>
                <a:gd name="T8" fmla="*/ 15 w 15"/>
                <a:gd name="T9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4">
                  <a:moveTo>
                    <a:pt x="15" y="0"/>
                  </a:moveTo>
                  <a:lnTo>
                    <a:pt x="0" y="14"/>
                  </a:lnTo>
                  <a:lnTo>
                    <a:pt x="5" y="14"/>
                  </a:lnTo>
                  <a:lnTo>
                    <a:pt x="15" y="9"/>
                  </a:lnTo>
                  <a:lnTo>
                    <a:pt x="15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9" name="Freeform 158">
              <a:extLst>
                <a:ext uri="{FF2B5EF4-FFF2-40B4-BE49-F238E27FC236}">
                  <a16:creationId xmlns:a16="http://schemas.microsoft.com/office/drawing/2014/main" id="{2B1B91E3-EFB4-4099-92CC-5D828FB597E7}"/>
                </a:ext>
              </a:extLst>
            </p:cNvPr>
            <p:cNvSpPr>
              <a:spLocks/>
            </p:cNvSpPr>
            <p:nvPr/>
          </p:nvSpPr>
          <p:spPr bwMode="auto">
            <a:xfrm>
              <a:off x="5191" y="2924"/>
              <a:ext cx="15" cy="8"/>
            </a:xfrm>
            <a:custGeom>
              <a:avLst/>
              <a:gdLst>
                <a:gd name="T0" fmla="*/ 43 w 43"/>
                <a:gd name="T1" fmla="*/ 0 h 24"/>
                <a:gd name="T2" fmla="*/ 29 w 43"/>
                <a:gd name="T3" fmla="*/ 5 h 24"/>
                <a:gd name="T4" fmla="*/ 5 w 43"/>
                <a:gd name="T5" fmla="*/ 5 h 24"/>
                <a:gd name="T6" fmla="*/ 0 w 43"/>
                <a:gd name="T7" fmla="*/ 15 h 24"/>
                <a:gd name="T8" fmla="*/ 5 w 43"/>
                <a:gd name="T9" fmla="*/ 24 h 24"/>
                <a:gd name="T10" fmla="*/ 19 w 43"/>
                <a:gd name="T11" fmla="*/ 19 h 24"/>
                <a:gd name="T12" fmla="*/ 24 w 43"/>
                <a:gd name="T13" fmla="*/ 15 h 24"/>
                <a:gd name="T14" fmla="*/ 39 w 43"/>
                <a:gd name="T15" fmla="*/ 15 h 24"/>
                <a:gd name="T16" fmla="*/ 43 w 43"/>
                <a:gd name="T17" fmla="*/ 5 h 24"/>
                <a:gd name="T18" fmla="*/ 43 w 43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3" h="24">
                  <a:moveTo>
                    <a:pt x="43" y="0"/>
                  </a:moveTo>
                  <a:lnTo>
                    <a:pt x="29" y="5"/>
                  </a:lnTo>
                  <a:lnTo>
                    <a:pt x="5" y="5"/>
                  </a:lnTo>
                  <a:lnTo>
                    <a:pt x="0" y="15"/>
                  </a:lnTo>
                  <a:lnTo>
                    <a:pt x="5" y="24"/>
                  </a:lnTo>
                  <a:lnTo>
                    <a:pt x="19" y="19"/>
                  </a:lnTo>
                  <a:lnTo>
                    <a:pt x="24" y="15"/>
                  </a:lnTo>
                  <a:lnTo>
                    <a:pt x="39" y="15"/>
                  </a:lnTo>
                  <a:lnTo>
                    <a:pt x="43" y="5"/>
                  </a:lnTo>
                  <a:lnTo>
                    <a:pt x="43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0" name="Freeform 159">
              <a:extLst>
                <a:ext uri="{FF2B5EF4-FFF2-40B4-BE49-F238E27FC236}">
                  <a16:creationId xmlns:a16="http://schemas.microsoft.com/office/drawing/2014/main" id="{AC8E268E-626E-4B5E-A2A1-EA07820A872C}"/>
                </a:ext>
              </a:extLst>
            </p:cNvPr>
            <p:cNvSpPr>
              <a:spLocks/>
            </p:cNvSpPr>
            <p:nvPr/>
          </p:nvSpPr>
          <p:spPr bwMode="auto">
            <a:xfrm>
              <a:off x="5811" y="2907"/>
              <a:ext cx="4" cy="4"/>
            </a:xfrm>
            <a:custGeom>
              <a:avLst/>
              <a:gdLst>
                <a:gd name="T0" fmla="*/ 14 w 14"/>
                <a:gd name="T1" fmla="*/ 10 h 14"/>
                <a:gd name="T2" fmla="*/ 14 w 14"/>
                <a:gd name="T3" fmla="*/ 0 h 14"/>
                <a:gd name="T4" fmla="*/ 0 w 14"/>
                <a:gd name="T5" fmla="*/ 10 h 14"/>
                <a:gd name="T6" fmla="*/ 9 w 14"/>
                <a:gd name="T7" fmla="*/ 14 h 14"/>
                <a:gd name="T8" fmla="*/ 14 w 14"/>
                <a:gd name="T9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14" y="10"/>
                  </a:moveTo>
                  <a:lnTo>
                    <a:pt x="14" y="0"/>
                  </a:lnTo>
                  <a:lnTo>
                    <a:pt x="0" y="10"/>
                  </a:lnTo>
                  <a:lnTo>
                    <a:pt x="9" y="14"/>
                  </a:lnTo>
                  <a:lnTo>
                    <a:pt x="14" y="1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1" name="Freeform 160">
              <a:extLst>
                <a:ext uri="{FF2B5EF4-FFF2-40B4-BE49-F238E27FC236}">
                  <a16:creationId xmlns:a16="http://schemas.microsoft.com/office/drawing/2014/main" id="{E877EB30-6DFD-4182-935A-D64CBE1D455B}"/>
                </a:ext>
              </a:extLst>
            </p:cNvPr>
            <p:cNvSpPr>
              <a:spLocks/>
            </p:cNvSpPr>
            <p:nvPr/>
          </p:nvSpPr>
          <p:spPr bwMode="auto">
            <a:xfrm>
              <a:off x="4844" y="3522"/>
              <a:ext cx="689" cy="453"/>
            </a:xfrm>
            <a:custGeom>
              <a:avLst/>
              <a:gdLst>
                <a:gd name="T0" fmla="*/ 1853 w 2067"/>
                <a:gd name="T1" fmla="*/ 81 h 1358"/>
                <a:gd name="T2" fmla="*/ 1795 w 2067"/>
                <a:gd name="T3" fmla="*/ 110 h 1358"/>
                <a:gd name="T4" fmla="*/ 1715 w 2067"/>
                <a:gd name="T5" fmla="*/ 158 h 1358"/>
                <a:gd name="T6" fmla="*/ 1610 w 2067"/>
                <a:gd name="T7" fmla="*/ 119 h 1358"/>
                <a:gd name="T8" fmla="*/ 1439 w 2067"/>
                <a:gd name="T9" fmla="*/ 219 h 1358"/>
                <a:gd name="T10" fmla="*/ 1262 w 2067"/>
                <a:gd name="T11" fmla="*/ 276 h 1358"/>
                <a:gd name="T12" fmla="*/ 1115 w 2067"/>
                <a:gd name="T13" fmla="*/ 276 h 1358"/>
                <a:gd name="T14" fmla="*/ 1034 w 2067"/>
                <a:gd name="T15" fmla="*/ 272 h 1358"/>
                <a:gd name="T16" fmla="*/ 867 w 2067"/>
                <a:gd name="T17" fmla="*/ 334 h 1358"/>
                <a:gd name="T18" fmla="*/ 734 w 2067"/>
                <a:gd name="T19" fmla="*/ 282 h 1358"/>
                <a:gd name="T20" fmla="*/ 700 w 2067"/>
                <a:gd name="T21" fmla="*/ 224 h 1358"/>
                <a:gd name="T22" fmla="*/ 615 w 2067"/>
                <a:gd name="T23" fmla="*/ 234 h 1358"/>
                <a:gd name="T24" fmla="*/ 595 w 2067"/>
                <a:gd name="T25" fmla="*/ 176 h 1358"/>
                <a:gd name="T26" fmla="*/ 539 w 2067"/>
                <a:gd name="T27" fmla="*/ 163 h 1358"/>
                <a:gd name="T28" fmla="*/ 486 w 2067"/>
                <a:gd name="T29" fmla="*/ 191 h 1358"/>
                <a:gd name="T30" fmla="*/ 430 w 2067"/>
                <a:gd name="T31" fmla="*/ 182 h 1358"/>
                <a:gd name="T32" fmla="*/ 400 w 2067"/>
                <a:gd name="T33" fmla="*/ 219 h 1358"/>
                <a:gd name="T34" fmla="*/ 310 w 2067"/>
                <a:gd name="T35" fmla="*/ 315 h 1358"/>
                <a:gd name="T36" fmla="*/ 210 w 2067"/>
                <a:gd name="T37" fmla="*/ 200 h 1358"/>
                <a:gd name="T38" fmla="*/ 186 w 2067"/>
                <a:gd name="T39" fmla="*/ 228 h 1358"/>
                <a:gd name="T40" fmla="*/ 119 w 2067"/>
                <a:gd name="T41" fmla="*/ 286 h 1358"/>
                <a:gd name="T42" fmla="*/ 39 w 2067"/>
                <a:gd name="T43" fmla="*/ 382 h 1358"/>
                <a:gd name="T44" fmla="*/ 19 w 2067"/>
                <a:gd name="T45" fmla="*/ 491 h 1358"/>
                <a:gd name="T46" fmla="*/ 34 w 2067"/>
                <a:gd name="T47" fmla="*/ 591 h 1358"/>
                <a:gd name="T48" fmla="*/ 139 w 2067"/>
                <a:gd name="T49" fmla="*/ 672 h 1358"/>
                <a:gd name="T50" fmla="*/ 310 w 2067"/>
                <a:gd name="T51" fmla="*/ 682 h 1358"/>
                <a:gd name="T52" fmla="*/ 343 w 2067"/>
                <a:gd name="T53" fmla="*/ 686 h 1358"/>
                <a:gd name="T54" fmla="*/ 434 w 2067"/>
                <a:gd name="T55" fmla="*/ 739 h 1358"/>
                <a:gd name="T56" fmla="*/ 567 w 2067"/>
                <a:gd name="T57" fmla="*/ 824 h 1358"/>
                <a:gd name="T58" fmla="*/ 810 w 2067"/>
                <a:gd name="T59" fmla="*/ 943 h 1358"/>
                <a:gd name="T60" fmla="*/ 891 w 2067"/>
                <a:gd name="T61" fmla="*/ 1005 h 1358"/>
                <a:gd name="T62" fmla="*/ 967 w 2067"/>
                <a:gd name="T63" fmla="*/ 1034 h 1358"/>
                <a:gd name="T64" fmla="*/ 1091 w 2067"/>
                <a:gd name="T65" fmla="*/ 1028 h 1358"/>
                <a:gd name="T66" fmla="*/ 1130 w 2067"/>
                <a:gd name="T67" fmla="*/ 1028 h 1358"/>
                <a:gd name="T68" fmla="*/ 1172 w 2067"/>
                <a:gd name="T69" fmla="*/ 1039 h 1358"/>
                <a:gd name="T70" fmla="*/ 1215 w 2067"/>
                <a:gd name="T71" fmla="*/ 1058 h 1358"/>
                <a:gd name="T72" fmla="*/ 1315 w 2067"/>
                <a:gd name="T73" fmla="*/ 1143 h 1358"/>
                <a:gd name="T74" fmla="*/ 1395 w 2067"/>
                <a:gd name="T75" fmla="*/ 1272 h 1358"/>
                <a:gd name="T76" fmla="*/ 1562 w 2067"/>
                <a:gd name="T77" fmla="*/ 1319 h 1358"/>
                <a:gd name="T78" fmla="*/ 1658 w 2067"/>
                <a:gd name="T79" fmla="*/ 1304 h 1358"/>
                <a:gd name="T80" fmla="*/ 1758 w 2067"/>
                <a:gd name="T81" fmla="*/ 1328 h 1358"/>
                <a:gd name="T82" fmla="*/ 1824 w 2067"/>
                <a:gd name="T83" fmla="*/ 1328 h 1358"/>
                <a:gd name="T84" fmla="*/ 1819 w 2067"/>
                <a:gd name="T85" fmla="*/ 1176 h 1358"/>
                <a:gd name="T86" fmla="*/ 1891 w 2067"/>
                <a:gd name="T87" fmla="*/ 1086 h 1358"/>
                <a:gd name="T88" fmla="*/ 1924 w 2067"/>
                <a:gd name="T89" fmla="*/ 1039 h 1358"/>
                <a:gd name="T90" fmla="*/ 1915 w 2067"/>
                <a:gd name="T91" fmla="*/ 1000 h 1358"/>
                <a:gd name="T92" fmla="*/ 1834 w 2067"/>
                <a:gd name="T93" fmla="*/ 915 h 1358"/>
                <a:gd name="T94" fmla="*/ 1867 w 2067"/>
                <a:gd name="T95" fmla="*/ 876 h 1358"/>
                <a:gd name="T96" fmla="*/ 1782 w 2067"/>
                <a:gd name="T97" fmla="*/ 819 h 1358"/>
                <a:gd name="T98" fmla="*/ 1772 w 2067"/>
                <a:gd name="T99" fmla="*/ 643 h 1358"/>
                <a:gd name="T100" fmla="*/ 1806 w 2067"/>
                <a:gd name="T101" fmla="*/ 558 h 1358"/>
                <a:gd name="T102" fmla="*/ 1824 w 2067"/>
                <a:gd name="T103" fmla="*/ 463 h 1358"/>
                <a:gd name="T104" fmla="*/ 1991 w 2067"/>
                <a:gd name="T105" fmla="*/ 182 h 1358"/>
                <a:gd name="T106" fmla="*/ 2067 w 2067"/>
                <a:gd name="T107" fmla="*/ 15 h 1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067" h="1358">
                  <a:moveTo>
                    <a:pt x="2006" y="0"/>
                  </a:moveTo>
                  <a:lnTo>
                    <a:pt x="1924" y="58"/>
                  </a:lnTo>
                  <a:lnTo>
                    <a:pt x="1853" y="81"/>
                  </a:lnTo>
                  <a:lnTo>
                    <a:pt x="1829" y="76"/>
                  </a:lnTo>
                  <a:lnTo>
                    <a:pt x="1819" y="48"/>
                  </a:lnTo>
                  <a:lnTo>
                    <a:pt x="1795" y="110"/>
                  </a:lnTo>
                  <a:lnTo>
                    <a:pt x="1772" y="139"/>
                  </a:lnTo>
                  <a:lnTo>
                    <a:pt x="1734" y="158"/>
                  </a:lnTo>
                  <a:lnTo>
                    <a:pt x="1715" y="158"/>
                  </a:lnTo>
                  <a:lnTo>
                    <a:pt x="1691" y="143"/>
                  </a:lnTo>
                  <a:lnTo>
                    <a:pt x="1648" y="143"/>
                  </a:lnTo>
                  <a:lnTo>
                    <a:pt x="1610" y="119"/>
                  </a:lnTo>
                  <a:lnTo>
                    <a:pt x="1543" y="148"/>
                  </a:lnTo>
                  <a:lnTo>
                    <a:pt x="1501" y="148"/>
                  </a:lnTo>
                  <a:lnTo>
                    <a:pt x="1439" y="219"/>
                  </a:lnTo>
                  <a:lnTo>
                    <a:pt x="1358" y="252"/>
                  </a:lnTo>
                  <a:lnTo>
                    <a:pt x="1301" y="258"/>
                  </a:lnTo>
                  <a:lnTo>
                    <a:pt x="1262" y="276"/>
                  </a:lnTo>
                  <a:lnTo>
                    <a:pt x="1224" y="286"/>
                  </a:lnTo>
                  <a:lnTo>
                    <a:pt x="1134" y="282"/>
                  </a:lnTo>
                  <a:lnTo>
                    <a:pt x="1115" y="276"/>
                  </a:lnTo>
                  <a:lnTo>
                    <a:pt x="1095" y="286"/>
                  </a:lnTo>
                  <a:lnTo>
                    <a:pt x="1062" y="286"/>
                  </a:lnTo>
                  <a:lnTo>
                    <a:pt x="1034" y="272"/>
                  </a:lnTo>
                  <a:lnTo>
                    <a:pt x="986" y="282"/>
                  </a:lnTo>
                  <a:lnTo>
                    <a:pt x="930" y="319"/>
                  </a:lnTo>
                  <a:lnTo>
                    <a:pt x="867" y="334"/>
                  </a:lnTo>
                  <a:lnTo>
                    <a:pt x="858" y="339"/>
                  </a:lnTo>
                  <a:lnTo>
                    <a:pt x="834" y="334"/>
                  </a:lnTo>
                  <a:lnTo>
                    <a:pt x="734" y="282"/>
                  </a:lnTo>
                  <a:lnTo>
                    <a:pt x="719" y="267"/>
                  </a:lnTo>
                  <a:lnTo>
                    <a:pt x="710" y="228"/>
                  </a:lnTo>
                  <a:lnTo>
                    <a:pt x="700" y="224"/>
                  </a:lnTo>
                  <a:lnTo>
                    <a:pt x="682" y="239"/>
                  </a:lnTo>
                  <a:lnTo>
                    <a:pt x="658" y="243"/>
                  </a:lnTo>
                  <a:lnTo>
                    <a:pt x="615" y="234"/>
                  </a:lnTo>
                  <a:lnTo>
                    <a:pt x="606" y="219"/>
                  </a:lnTo>
                  <a:lnTo>
                    <a:pt x="606" y="200"/>
                  </a:lnTo>
                  <a:lnTo>
                    <a:pt x="595" y="176"/>
                  </a:lnTo>
                  <a:lnTo>
                    <a:pt x="582" y="163"/>
                  </a:lnTo>
                  <a:lnTo>
                    <a:pt x="563" y="148"/>
                  </a:lnTo>
                  <a:lnTo>
                    <a:pt x="539" y="163"/>
                  </a:lnTo>
                  <a:lnTo>
                    <a:pt x="519" y="167"/>
                  </a:lnTo>
                  <a:lnTo>
                    <a:pt x="510" y="182"/>
                  </a:lnTo>
                  <a:lnTo>
                    <a:pt x="486" y="191"/>
                  </a:lnTo>
                  <a:lnTo>
                    <a:pt x="472" y="191"/>
                  </a:lnTo>
                  <a:lnTo>
                    <a:pt x="463" y="182"/>
                  </a:lnTo>
                  <a:lnTo>
                    <a:pt x="430" y="182"/>
                  </a:lnTo>
                  <a:lnTo>
                    <a:pt x="415" y="191"/>
                  </a:lnTo>
                  <a:lnTo>
                    <a:pt x="415" y="205"/>
                  </a:lnTo>
                  <a:lnTo>
                    <a:pt x="400" y="219"/>
                  </a:lnTo>
                  <a:lnTo>
                    <a:pt x="415" y="263"/>
                  </a:lnTo>
                  <a:lnTo>
                    <a:pt x="353" y="300"/>
                  </a:lnTo>
                  <a:lnTo>
                    <a:pt x="310" y="315"/>
                  </a:lnTo>
                  <a:lnTo>
                    <a:pt x="286" y="310"/>
                  </a:lnTo>
                  <a:lnTo>
                    <a:pt x="239" y="272"/>
                  </a:lnTo>
                  <a:lnTo>
                    <a:pt x="210" y="200"/>
                  </a:lnTo>
                  <a:lnTo>
                    <a:pt x="186" y="196"/>
                  </a:lnTo>
                  <a:lnTo>
                    <a:pt x="182" y="205"/>
                  </a:lnTo>
                  <a:lnTo>
                    <a:pt x="186" y="228"/>
                  </a:lnTo>
                  <a:lnTo>
                    <a:pt x="177" y="243"/>
                  </a:lnTo>
                  <a:lnTo>
                    <a:pt x="148" y="252"/>
                  </a:lnTo>
                  <a:lnTo>
                    <a:pt x="119" y="286"/>
                  </a:lnTo>
                  <a:lnTo>
                    <a:pt x="82" y="295"/>
                  </a:lnTo>
                  <a:lnTo>
                    <a:pt x="48" y="328"/>
                  </a:lnTo>
                  <a:lnTo>
                    <a:pt x="39" y="382"/>
                  </a:lnTo>
                  <a:lnTo>
                    <a:pt x="19" y="419"/>
                  </a:lnTo>
                  <a:lnTo>
                    <a:pt x="30" y="467"/>
                  </a:lnTo>
                  <a:lnTo>
                    <a:pt x="19" y="491"/>
                  </a:lnTo>
                  <a:lnTo>
                    <a:pt x="0" y="510"/>
                  </a:lnTo>
                  <a:lnTo>
                    <a:pt x="24" y="552"/>
                  </a:lnTo>
                  <a:lnTo>
                    <a:pt x="34" y="591"/>
                  </a:lnTo>
                  <a:lnTo>
                    <a:pt x="48" y="610"/>
                  </a:lnTo>
                  <a:lnTo>
                    <a:pt x="115" y="634"/>
                  </a:lnTo>
                  <a:lnTo>
                    <a:pt x="139" y="672"/>
                  </a:lnTo>
                  <a:lnTo>
                    <a:pt x="167" y="695"/>
                  </a:lnTo>
                  <a:lnTo>
                    <a:pt x="230" y="682"/>
                  </a:lnTo>
                  <a:lnTo>
                    <a:pt x="310" y="682"/>
                  </a:lnTo>
                  <a:lnTo>
                    <a:pt x="315" y="686"/>
                  </a:lnTo>
                  <a:lnTo>
                    <a:pt x="324" y="682"/>
                  </a:lnTo>
                  <a:lnTo>
                    <a:pt x="343" y="686"/>
                  </a:lnTo>
                  <a:lnTo>
                    <a:pt x="353" y="691"/>
                  </a:lnTo>
                  <a:lnTo>
                    <a:pt x="396" y="743"/>
                  </a:lnTo>
                  <a:lnTo>
                    <a:pt x="434" y="739"/>
                  </a:lnTo>
                  <a:lnTo>
                    <a:pt x="495" y="743"/>
                  </a:lnTo>
                  <a:lnTo>
                    <a:pt x="530" y="772"/>
                  </a:lnTo>
                  <a:lnTo>
                    <a:pt x="567" y="824"/>
                  </a:lnTo>
                  <a:lnTo>
                    <a:pt x="686" y="895"/>
                  </a:lnTo>
                  <a:lnTo>
                    <a:pt x="753" y="900"/>
                  </a:lnTo>
                  <a:lnTo>
                    <a:pt x="810" y="943"/>
                  </a:lnTo>
                  <a:lnTo>
                    <a:pt x="815" y="948"/>
                  </a:lnTo>
                  <a:lnTo>
                    <a:pt x="830" y="972"/>
                  </a:lnTo>
                  <a:lnTo>
                    <a:pt x="891" y="1005"/>
                  </a:lnTo>
                  <a:lnTo>
                    <a:pt x="895" y="1005"/>
                  </a:lnTo>
                  <a:lnTo>
                    <a:pt x="939" y="1010"/>
                  </a:lnTo>
                  <a:lnTo>
                    <a:pt x="967" y="1034"/>
                  </a:lnTo>
                  <a:lnTo>
                    <a:pt x="991" y="1043"/>
                  </a:lnTo>
                  <a:lnTo>
                    <a:pt x="1043" y="1028"/>
                  </a:lnTo>
                  <a:lnTo>
                    <a:pt x="1091" y="1028"/>
                  </a:lnTo>
                  <a:lnTo>
                    <a:pt x="1106" y="1024"/>
                  </a:lnTo>
                  <a:lnTo>
                    <a:pt x="1119" y="1028"/>
                  </a:lnTo>
                  <a:lnTo>
                    <a:pt x="1130" y="1028"/>
                  </a:lnTo>
                  <a:lnTo>
                    <a:pt x="1139" y="1034"/>
                  </a:lnTo>
                  <a:lnTo>
                    <a:pt x="1167" y="1039"/>
                  </a:lnTo>
                  <a:lnTo>
                    <a:pt x="1172" y="1039"/>
                  </a:lnTo>
                  <a:lnTo>
                    <a:pt x="1191" y="1048"/>
                  </a:lnTo>
                  <a:lnTo>
                    <a:pt x="1206" y="1058"/>
                  </a:lnTo>
                  <a:lnTo>
                    <a:pt x="1215" y="1058"/>
                  </a:lnTo>
                  <a:lnTo>
                    <a:pt x="1224" y="1062"/>
                  </a:lnTo>
                  <a:lnTo>
                    <a:pt x="1267" y="1091"/>
                  </a:lnTo>
                  <a:lnTo>
                    <a:pt x="1315" y="1143"/>
                  </a:lnTo>
                  <a:lnTo>
                    <a:pt x="1353" y="1200"/>
                  </a:lnTo>
                  <a:lnTo>
                    <a:pt x="1372" y="1248"/>
                  </a:lnTo>
                  <a:lnTo>
                    <a:pt x="1395" y="1272"/>
                  </a:lnTo>
                  <a:lnTo>
                    <a:pt x="1486" y="1286"/>
                  </a:lnTo>
                  <a:lnTo>
                    <a:pt x="1534" y="1319"/>
                  </a:lnTo>
                  <a:lnTo>
                    <a:pt x="1562" y="1319"/>
                  </a:lnTo>
                  <a:lnTo>
                    <a:pt x="1595" y="1328"/>
                  </a:lnTo>
                  <a:lnTo>
                    <a:pt x="1639" y="1304"/>
                  </a:lnTo>
                  <a:lnTo>
                    <a:pt x="1658" y="1304"/>
                  </a:lnTo>
                  <a:lnTo>
                    <a:pt x="1710" y="1328"/>
                  </a:lnTo>
                  <a:lnTo>
                    <a:pt x="1734" y="1319"/>
                  </a:lnTo>
                  <a:lnTo>
                    <a:pt x="1758" y="1328"/>
                  </a:lnTo>
                  <a:lnTo>
                    <a:pt x="1791" y="1358"/>
                  </a:lnTo>
                  <a:lnTo>
                    <a:pt x="1824" y="1339"/>
                  </a:lnTo>
                  <a:lnTo>
                    <a:pt x="1824" y="1328"/>
                  </a:lnTo>
                  <a:lnTo>
                    <a:pt x="1795" y="1252"/>
                  </a:lnTo>
                  <a:lnTo>
                    <a:pt x="1806" y="1195"/>
                  </a:lnTo>
                  <a:lnTo>
                    <a:pt x="1819" y="1176"/>
                  </a:lnTo>
                  <a:lnTo>
                    <a:pt x="1829" y="1143"/>
                  </a:lnTo>
                  <a:lnTo>
                    <a:pt x="1858" y="1104"/>
                  </a:lnTo>
                  <a:lnTo>
                    <a:pt x="1891" y="1086"/>
                  </a:lnTo>
                  <a:lnTo>
                    <a:pt x="1906" y="1062"/>
                  </a:lnTo>
                  <a:lnTo>
                    <a:pt x="1939" y="1058"/>
                  </a:lnTo>
                  <a:lnTo>
                    <a:pt x="1924" y="1039"/>
                  </a:lnTo>
                  <a:lnTo>
                    <a:pt x="1901" y="1028"/>
                  </a:lnTo>
                  <a:lnTo>
                    <a:pt x="1901" y="1019"/>
                  </a:lnTo>
                  <a:lnTo>
                    <a:pt x="1915" y="1000"/>
                  </a:lnTo>
                  <a:lnTo>
                    <a:pt x="1910" y="986"/>
                  </a:lnTo>
                  <a:lnTo>
                    <a:pt x="1867" y="967"/>
                  </a:lnTo>
                  <a:lnTo>
                    <a:pt x="1834" y="915"/>
                  </a:lnTo>
                  <a:lnTo>
                    <a:pt x="1839" y="882"/>
                  </a:lnTo>
                  <a:lnTo>
                    <a:pt x="1848" y="876"/>
                  </a:lnTo>
                  <a:lnTo>
                    <a:pt x="1867" y="876"/>
                  </a:lnTo>
                  <a:lnTo>
                    <a:pt x="1871" y="867"/>
                  </a:lnTo>
                  <a:lnTo>
                    <a:pt x="1843" y="839"/>
                  </a:lnTo>
                  <a:lnTo>
                    <a:pt x="1782" y="819"/>
                  </a:lnTo>
                  <a:lnTo>
                    <a:pt x="1762" y="786"/>
                  </a:lnTo>
                  <a:lnTo>
                    <a:pt x="1758" y="676"/>
                  </a:lnTo>
                  <a:lnTo>
                    <a:pt x="1772" y="643"/>
                  </a:lnTo>
                  <a:lnTo>
                    <a:pt x="1801" y="619"/>
                  </a:lnTo>
                  <a:lnTo>
                    <a:pt x="1810" y="600"/>
                  </a:lnTo>
                  <a:lnTo>
                    <a:pt x="1806" y="558"/>
                  </a:lnTo>
                  <a:lnTo>
                    <a:pt x="1819" y="539"/>
                  </a:lnTo>
                  <a:lnTo>
                    <a:pt x="1829" y="495"/>
                  </a:lnTo>
                  <a:lnTo>
                    <a:pt x="1824" y="463"/>
                  </a:lnTo>
                  <a:lnTo>
                    <a:pt x="1877" y="372"/>
                  </a:lnTo>
                  <a:lnTo>
                    <a:pt x="1886" y="343"/>
                  </a:lnTo>
                  <a:lnTo>
                    <a:pt x="1991" y="182"/>
                  </a:lnTo>
                  <a:lnTo>
                    <a:pt x="2029" y="100"/>
                  </a:lnTo>
                  <a:lnTo>
                    <a:pt x="2039" y="52"/>
                  </a:lnTo>
                  <a:lnTo>
                    <a:pt x="2067" y="15"/>
                  </a:lnTo>
                  <a:lnTo>
                    <a:pt x="200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2" name="Freeform 161">
              <a:extLst>
                <a:ext uri="{FF2B5EF4-FFF2-40B4-BE49-F238E27FC236}">
                  <a16:creationId xmlns:a16="http://schemas.microsoft.com/office/drawing/2014/main" id="{40C42C71-D919-4530-B65D-59BADB5F29B6}"/>
                </a:ext>
              </a:extLst>
            </p:cNvPr>
            <p:cNvSpPr>
              <a:spLocks/>
            </p:cNvSpPr>
            <p:nvPr/>
          </p:nvSpPr>
          <p:spPr bwMode="auto">
            <a:xfrm>
              <a:off x="4991" y="3437"/>
              <a:ext cx="10" cy="8"/>
            </a:xfrm>
            <a:custGeom>
              <a:avLst/>
              <a:gdLst>
                <a:gd name="T0" fmla="*/ 29 w 29"/>
                <a:gd name="T1" fmla="*/ 5 h 24"/>
                <a:gd name="T2" fmla="*/ 20 w 29"/>
                <a:gd name="T3" fmla="*/ 0 h 24"/>
                <a:gd name="T4" fmla="*/ 5 w 29"/>
                <a:gd name="T5" fmla="*/ 9 h 24"/>
                <a:gd name="T6" fmla="*/ 0 w 29"/>
                <a:gd name="T7" fmla="*/ 20 h 24"/>
                <a:gd name="T8" fmla="*/ 5 w 29"/>
                <a:gd name="T9" fmla="*/ 24 h 24"/>
                <a:gd name="T10" fmla="*/ 15 w 29"/>
                <a:gd name="T11" fmla="*/ 24 h 24"/>
                <a:gd name="T12" fmla="*/ 24 w 29"/>
                <a:gd name="T13" fmla="*/ 20 h 24"/>
                <a:gd name="T14" fmla="*/ 29 w 29"/>
                <a:gd name="T15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24">
                  <a:moveTo>
                    <a:pt x="29" y="5"/>
                  </a:moveTo>
                  <a:lnTo>
                    <a:pt x="20" y="0"/>
                  </a:lnTo>
                  <a:lnTo>
                    <a:pt x="5" y="9"/>
                  </a:lnTo>
                  <a:lnTo>
                    <a:pt x="0" y="20"/>
                  </a:lnTo>
                  <a:lnTo>
                    <a:pt x="5" y="24"/>
                  </a:lnTo>
                  <a:lnTo>
                    <a:pt x="15" y="24"/>
                  </a:lnTo>
                  <a:lnTo>
                    <a:pt x="24" y="20"/>
                  </a:lnTo>
                  <a:lnTo>
                    <a:pt x="29" y="5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3" name="Freeform 162">
              <a:extLst>
                <a:ext uri="{FF2B5EF4-FFF2-40B4-BE49-F238E27FC236}">
                  <a16:creationId xmlns:a16="http://schemas.microsoft.com/office/drawing/2014/main" id="{6CBBFB9A-8384-42B4-9C59-9E76026DE0C4}"/>
                </a:ext>
              </a:extLst>
            </p:cNvPr>
            <p:cNvSpPr>
              <a:spLocks/>
            </p:cNvSpPr>
            <p:nvPr/>
          </p:nvSpPr>
          <p:spPr bwMode="auto">
            <a:xfrm>
              <a:off x="5430" y="3388"/>
              <a:ext cx="11" cy="11"/>
            </a:xfrm>
            <a:custGeom>
              <a:avLst/>
              <a:gdLst>
                <a:gd name="T0" fmla="*/ 33 w 33"/>
                <a:gd name="T1" fmla="*/ 4 h 33"/>
                <a:gd name="T2" fmla="*/ 19 w 33"/>
                <a:gd name="T3" fmla="*/ 0 h 33"/>
                <a:gd name="T4" fmla="*/ 0 w 33"/>
                <a:gd name="T5" fmla="*/ 19 h 33"/>
                <a:gd name="T6" fmla="*/ 4 w 33"/>
                <a:gd name="T7" fmla="*/ 28 h 33"/>
                <a:gd name="T8" fmla="*/ 19 w 33"/>
                <a:gd name="T9" fmla="*/ 33 h 33"/>
                <a:gd name="T10" fmla="*/ 24 w 33"/>
                <a:gd name="T11" fmla="*/ 28 h 33"/>
                <a:gd name="T12" fmla="*/ 33 w 33"/>
                <a:gd name="T13" fmla="*/ 4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" h="33">
                  <a:moveTo>
                    <a:pt x="33" y="4"/>
                  </a:moveTo>
                  <a:lnTo>
                    <a:pt x="19" y="0"/>
                  </a:lnTo>
                  <a:lnTo>
                    <a:pt x="0" y="19"/>
                  </a:lnTo>
                  <a:lnTo>
                    <a:pt x="4" y="28"/>
                  </a:lnTo>
                  <a:lnTo>
                    <a:pt x="19" y="33"/>
                  </a:lnTo>
                  <a:lnTo>
                    <a:pt x="24" y="28"/>
                  </a:lnTo>
                  <a:lnTo>
                    <a:pt x="33" y="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4" name="Freeform 163">
              <a:extLst>
                <a:ext uri="{FF2B5EF4-FFF2-40B4-BE49-F238E27FC236}">
                  <a16:creationId xmlns:a16="http://schemas.microsoft.com/office/drawing/2014/main" id="{6C443524-A59C-4673-9070-60DF8D50F985}"/>
                </a:ext>
              </a:extLst>
            </p:cNvPr>
            <p:cNvSpPr>
              <a:spLocks/>
            </p:cNvSpPr>
            <p:nvPr/>
          </p:nvSpPr>
          <p:spPr bwMode="auto">
            <a:xfrm>
              <a:off x="5403" y="3435"/>
              <a:ext cx="4" cy="7"/>
            </a:xfrm>
            <a:custGeom>
              <a:avLst/>
              <a:gdLst>
                <a:gd name="T0" fmla="*/ 14 w 14"/>
                <a:gd name="T1" fmla="*/ 0 h 19"/>
                <a:gd name="T2" fmla="*/ 5 w 14"/>
                <a:gd name="T3" fmla="*/ 0 h 19"/>
                <a:gd name="T4" fmla="*/ 0 w 14"/>
                <a:gd name="T5" fmla="*/ 13 h 19"/>
                <a:gd name="T6" fmla="*/ 5 w 14"/>
                <a:gd name="T7" fmla="*/ 19 h 19"/>
                <a:gd name="T8" fmla="*/ 14 w 14"/>
                <a:gd name="T9" fmla="*/ 13 h 19"/>
                <a:gd name="T10" fmla="*/ 14 w 14"/>
                <a:gd name="T11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4" h="19">
                  <a:moveTo>
                    <a:pt x="14" y="0"/>
                  </a:moveTo>
                  <a:lnTo>
                    <a:pt x="5" y="0"/>
                  </a:lnTo>
                  <a:lnTo>
                    <a:pt x="0" y="13"/>
                  </a:lnTo>
                  <a:lnTo>
                    <a:pt x="5" y="19"/>
                  </a:lnTo>
                  <a:lnTo>
                    <a:pt x="14" y="13"/>
                  </a:lnTo>
                  <a:lnTo>
                    <a:pt x="14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5" name="Freeform 164">
              <a:extLst>
                <a:ext uri="{FF2B5EF4-FFF2-40B4-BE49-F238E27FC236}">
                  <a16:creationId xmlns:a16="http://schemas.microsoft.com/office/drawing/2014/main" id="{B3076235-9382-4B82-B7FB-91DEF7E4AFE8}"/>
                </a:ext>
              </a:extLst>
            </p:cNvPr>
            <p:cNvSpPr>
              <a:spLocks/>
            </p:cNvSpPr>
            <p:nvPr/>
          </p:nvSpPr>
          <p:spPr bwMode="auto">
            <a:xfrm>
              <a:off x="5372" y="3470"/>
              <a:ext cx="16" cy="22"/>
            </a:xfrm>
            <a:custGeom>
              <a:avLst/>
              <a:gdLst>
                <a:gd name="T0" fmla="*/ 33 w 48"/>
                <a:gd name="T1" fmla="*/ 0 h 67"/>
                <a:gd name="T2" fmla="*/ 15 w 48"/>
                <a:gd name="T3" fmla="*/ 0 h 67"/>
                <a:gd name="T4" fmla="*/ 5 w 48"/>
                <a:gd name="T5" fmla="*/ 9 h 67"/>
                <a:gd name="T6" fmla="*/ 0 w 48"/>
                <a:gd name="T7" fmla="*/ 38 h 67"/>
                <a:gd name="T8" fmla="*/ 9 w 48"/>
                <a:gd name="T9" fmla="*/ 48 h 67"/>
                <a:gd name="T10" fmla="*/ 24 w 48"/>
                <a:gd name="T11" fmla="*/ 53 h 67"/>
                <a:gd name="T12" fmla="*/ 29 w 48"/>
                <a:gd name="T13" fmla="*/ 67 h 67"/>
                <a:gd name="T14" fmla="*/ 38 w 48"/>
                <a:gd name="T15" fmla="*/ 67 h 67"/>
                <a:gd name="T16" fmla="*/ 43 w 48"/>
                <a:gd name="T17" fmla="*/ 57 h 67"/>
                <a:gd name="T18" fmla="*/ 38 w 48"/>
                <a:gd name="T19" fmla="*/ 38 h 67"/>
                <a:gd name="T20" fmla="*/ 48 w 48"/>
                <a:gd name="T21" fmla="*/ 33 h 67"/>
                <a:gd name="T22" fmla="*/ 48 w 48"/>
                <a:gd name="T23" fmla="*/ 29 h 67"/>
                <a:gd name="T24" fmla="*/ 43 w 48"/>
                <a:gd name="T25" fmla="*/ 24 h 67"/>
                <a:gd name="T26" fmla="*/ 43 w 48"/>
                <a:gd name="T27" fmla="*/ 15 h 67"/>
                <a:gd name="T28" fmla="*/ 33 w 48"/>
                <a:gd name="T29" fmla="*/ 0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8" h="67">
                  <a:moveTo>
                    <a:pt x="33" y="0"/>
                  </a:moveTo>
                  <a:lnTo>
                    <a:pt x="15" y="0"/>
                  </a:lnTo>
                  <a:lnTo>
                    <a:pt x="5" y="9"/>
                  </a:lnTo>
                  <a:lnTo>
                    <a:pt x="0" y="38"/>
                  </a:lnTo>
                  <a:lnTo>
                    <a:pt x="9" y="48"/>
                  </a:lnTo>
                  <a:lnTo>
                    <a:pt x="24" y="53"/>
                  </a:lnTo>
                  <a:lnTo>
                    <a:pt x="29" y="67"/>
                  </a:lnTo>
                  <a:lnTo>
                    <a:pt x="38" y="67"/>
                  </a:lnTo>
                  <a:lnTo>
                    <a:pt x="43" y="57"/>
                  </a:lnTo>
                  <a:lnTo>
                    <a:pt x="38" y="38"/>
                  </a:lnTo>
                  <a:lnTo>
                    <a:pt x="48" y="33"/>
                  </a:lnTo>
                  <a:lnTo>
                    <a:pt x="48" y="29"/>
                  </a:lnTo>
                  <a:lnTo>
                    <a:pt x="43" y="24"/>
                  </a:lnTo>
                  <a:lnTo>
                    <a:pt x="43" y="15"/>
                  </a:lnTo>
                  <a:lnTo>
                    <a:pt x="33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6" name="Freeform 165">
              <a:extLst>
                <a:ext uri="{FF2B5EF4-FFF2-40B4-BE49-F238E27FC236}">
                  <a16:creationId xmlns:a16="http://schemas.microsoft.com/office/drawing/2014/main" id="{571A4BEC-BEB2-46D0-BCD7-7EAB3E254948}"/>
                </a:ext>
              </a:extLst>
            </p:cNvPr>
            <p:cNvSpPr>
              <a:spLocks/>
            </p:cNvSpPr>
            <p:nvPr/>
          </p:nvSpPr>
          <p:spPr bwMode="auto">
            <a:xfrm>
              <a:off x="5349" y="3454"/>
              <a:ext cx="17" cy="15"/>
            </a:xfrm>
            <a:custGeom>
              <a:avLst/>
              <a:gdLst>
                <a:gd name="T0" fmla="*/ 43 w 52"/>
                <a:gd name="T1" fmla="*/ 0 h 43"/>
                <a:gd name="T2" fmla="*/ 33 w 52"/>
                <a:gd name="T3" fmla="*/ 4 h 43"/>
                <a:gd name="T4" fmla="*/ 4 w 52"/>
                <a:gd name="T5" fmla="*/ 4 h 43"/>
                <a:gd name="T6" fmla="*/ 0 w 52"/>
                <a:gd name="T7" fmla="*/ 23 h 43"/>
                <a:gd name="T8" fmla="*/ 4 w 52"/>
                <a:gd name="T9" fmla="*/ 28 h 43"/>
                <a:gd name="T10" fmla="*/ 24 w 52"/>
                <a:gd name="T11" fmla="*/ 32 h 43"/>
                <a:gd name="T12" fmla="*/ 43 w 52"/>
                <a:gd name="T13" fmla="*/ 43 h 43"/>
                <a:gd name="T14" fmla="*/ 47 w 52"/>
                <a:gd name="T15" fmla="*/ 38 h 43"/>
                <a:gd name="T16" fmla="*/ 47 w 52"/>
                <a:gd name="T17" fmla="*/ 28 h 43"/>
                <a:gd name="T18" fmla="*/ 52 w 52"/>
                <a:gd name="T19" fmla="*/ 19 h 43"/>
                <a:gd name="T20" fmla="*/ 47 w 52"/>
                <a:gd name="T21" fmla="*/ 4 h 43"/>
                <a:gd name="T22" fmla="*/ 43 w 52"/>
                <a:gd name="T23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2" h="43">
                  <a:moveTo>
                    <a:pt x="43" y="0"/>
                  </a:moveTo>
                  <a:lnTo>
                    <a:pt x="33" y="4"/>
                  </a:lnTo>
                  <a:lnTo>
                    <a:pt x="4" y="4"/>
                  </a:lnTo>
                  <a:lnTo>
                    <a:pt x="0" y="23"/>
                  </a:lnTo>
                  <a:lnTo>
                    <a:pt x="4" y="28"/>
                  </a:lnTo>
                  <a:lnTo>
                    <a:pt x="24" y="32"/>
                  </a:lnTo>
                  <a:lnTo>
                    <a:pt x="43" y="43"/>
                  </a:lnTo>
                  <a:lnTo>
                    <a:pt x="47" y="38"/>
                  </a:lnTo>
                  <a:lnTo>
                    <a:pt x="47" y="28"/>
                  </a:lnTo>
                  <a:lnTo>
                    <a:pt x="52" y="19"/>
                  </a:lnTo>
                  <a:lnTo>
                    <a:pt x="47" y="4"/>
                  </a:lnTo>
                  <a:lnTo>
                    <a:pt x="43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7" name="Freeform 166">
              <a:extLst>
                <a:ext uri="{FF2B5EF4-FFF2-40B4-BE49-F238E27FC236}">
                  <a16:creationId xmlns:a16="http://schemas.microsoft.com/office/drawing/2014/main" id="{7454A058-D3BD-4EA8-B116-3059CAE10C3D}"/>
                </a:ext>
              </a:extLst>
            </p:cNvPr>
            <p:cNvSpPr>
              <a:spLocks/>
            </p:cNvSpPr>
            <p:nvPr/>
          </p:nvSpPr>
          <p:spPr bwMode="auto">
            <a:xfrm>
              <a:off x="5382" y="3494"/>
              <a:ext cx="16" cy="17"/>
            </a:xfrm>
            <a:custGeom>
              <a:avLst/>
              <a:gdLst>
                <a:gd name="T0" fmla="*/ 38 w 47"/>
                <a:gd name="T1" fmla="*/ 28 h 52"/>
                <a:gd name="T2" fmla="*/ 28 w 47"/>
                <a:gd name="T3" fmla="*/ 19 h 52"/>
                <a:gd name="T4" fmla="*/ 24 w 47"/>
                <a:gd name="T5" fmla="*/ 19 h 52"/>
                <a:gd name="T6" fmla="*/ 19 w 47"/>
                <a:gd name="T7" fmla="*/ 13 h 52"/>
                <a:gd name="T8" fmla="*/ 14 w 47"/>
                <a:gd name="T9" fmla="*/ 13 h 52"/>
                <a:gd name="T10" fmla="*/ 19 w 47"/>
                <a:gd name="T11" fmla="*/ 4 h 52"/>
                <a:gd name="T12" fmla="*/ 14 w 47"/>
                <a:gd name="T13" fmla="*/ 0 h 52"/>
                <a:gd name="T14" fmla="*/ 9 w 47"/>
                <a:gd name="T15" fmla="*/ 9 h 52"/>
                <a:gd name="T16" fmla="*/ 0 w 47"/>
                <a:gd name="T17" fmla="*/ 19 h 52"/>
                <a:gd name="T18" fmla="*/ 0 w 47"/>
                <a:gd name="T19" fmla="*/ 24 h 52"/>
                <a:gd name="T20" fmla="*/ 4 w 47"/>
                <a:gd name="T21" fmla="*/ 33 h 52"/>
                <a:gd name="T22" fmla="*/ 24 w 47"/>
                <a:gd name="T23" fmla="*/ 52 h 52"/>
                <a:gd name="T24" fmla="*/ 38 w 47"/>
                <a:gd name="T25" fmla="*/ 52 h 52"/>
                <a:gd name="T26" fmla="*/ 47 w 47"/>
                <a:gd name="T27" fmla="*/ 48 h 52"/>
                <a:gd name="T28" fmla="*/ 38 w 47"/>
                <a:gd name="T29" fmla="*/ 37 h 52"/>
                <a:gd name="T30" fmla="*/ 38 w 47"/>
                <a:gd name="T31" fmla="*/ 28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47" h="52">
                  <a:moveTo>
                    <a:pt x="38" y="28"/>
                  </a:moveTo>
                  <a:lnTo>
                    <a:pt x="28" y="19"/>
                  </a:lnTo>
                  <a:lnTo>
                    <a:pt x="24" y="19"/>
                  </a:lnTo>
                  <a:lnTo>
                    <a:pt x="19" y="13"/>
                  </a:lnTo>
                  <a:lnTo>
                    <a:pt x="14" y="13"/>
                  </a:lnTo>
                  <a:lnTo>
                    <a:pt x="19" y="4"/>
                  </a:lnTo>
                  <a:lnTo>
                    <a:pt x="14" y="0"/>
                  </a:lnTo>
                  <a:lnTo>
                    <a:pt x="9" y="9"/>
                  </a:lnTo>
                  <a:lnTo>
                    <a:pt x="0" y="19"/>
                  </a:lnTo>
                  <a:lnTo>
                    <a:pt x="0" y="24"/>
                  </a:lnTo>
                  <a:lnTo>
                    <a:pt x="4" y="33"/>
                  </a:lnTo>
                  <a:lnTo>
                    <a:pt x="24" y="52"/>
                  </a:lnTo>
                  <a:lnTo>
                    <a:pt x="38" y="52"/>
                  </a:lnTo>
                  <a:lnTo>
                    <a:pt x="47" y="48"/>
                  </a:lnTo>
                  <a:lnTo>
                    <a:pt x="38" y="37"/>
                  </a:lnTo>
                  <a:lnTo>
                    <a:pt x="38" y="2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8" name="Freeform 167">
              <a:extLst>
                <a:ext uri="{FF2B5EF4-FFF2-40B4-BE49-F238E27FC236}">
                  <a16:creationId xmlns:a16="http://schemas.microsoft.com/office/drawing/2014/main" id="{C1C00780-1264-4907-BD6F-711A3AF1ACC0}"/>
                </a:ext>
              </a:extLst>
            </p:cNvPr>
            <p:cNvSpPr>
              <a:spLocks/>
            </p:cNvSpPr>
            <p:nvPr/>
          </p:nvSpPr>
          <p:spPr bwMode="auto">
            <a:xfrm>
              <a:off x="5250" y="3469"/>
              <a:ext cx="7" cy="6"/>
            </a:xfrm>
            <a:custGeom>
              <a:avLst/>
              <a:gdLst>
                <a:gd name="T0" fmla="*/ 0 w 20"/>
                <a:gd name="T1" fmla="*/ 13 h 19"/>
                <a:gd name="T2" fmla="*/ 0 w 20"/>
                <a:gd name="T3" fmla="*/ 19 h 19"/>
                <a:gd name="T4" fmla="*/ 15 w 20"/>
                <a:gd name="T5" fmla="*/ 19 h 19"/>
                <a:gd name="T6" fmla="*/ 20 w 20"/>
                <a:gd name="T7" fmla="*/ 4 h 19"/>
                <a:gd name="T8" fmla="*/ 5 w 20"/>
                <a:gd name="T9" fmla="*/ 0 h 19"/>
                <a:gd name="T10" fmla="*/ 0 w 20"/>
                <a:gd name="T11" fmla="*/ 1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" h="19">
                  <a:moveTo>
                    <a:pt x="0" y="13"/>
                  </a:moveTo>
                  <a:lnTo>
                    <a:pt x="0" y="19"/>
                  </a:lnTo>
                  <a:lnTo>
                    <a:pt x="15" y="19"/>
                  </a:lnTo>
                  <a:lnTo>
                    <a:pt x="20" y="4"/>
                  </a:lnTo>
                  <a:lnTo>
                    <a:pt x="5" y="0"/>
                  </a:lnTo>
                  <a:lnTo>
                    <a:pt x="0" y="13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9" name="Freeform 168">
              <a:extLst>
                <a:ext uri="{FF2B5EF4-FFF2-40B4-BE49-F238E27FC236}">
                  <a16:creationId xmlns:a16="http://schemas.microsoft.com/office/drawing/2014/main" id="{3D9A2B07-5FAE-4C9E-AA99-F2CA8DA0BE9B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3" y="3457"/>
              <a:ext cx="10" cy="8"/>
            </a:xfrm>
            <a:custGeom>
              <a:avLst/>
              <a:gdLst>
                <a:gd name="T0" fmla="*/ 10 w 29"/>
                <a:gd name="T1" fmla="*/ 0 h 23"/>
                <a:gd name="T2" fmla="*/ 0 w 29"/>
                <a:gd name="T3" fmla="*/ 10 h 23"/>
                <a:gd name="T4" fmla="*/ 10 w 29"/>
                <a:gd name="T5" fmla="*/ 23 h 23"/>
                <a:gd name="T6" fmla="*/ 29 w 29"/>
                <a:gd name="T7" fmla="*/ 23 h 23"/>
                <a:gd name="T8" fmla="*/ 29 w 29"/>
                <a:gd name="T9" fmla="*/ 10 h 23"/>
                <a:gd name="T10" fmla="*/ 24 w 29"/>
                <a:gd name="T11" fmla="*/ 5 h 23"/>
                <a:gd name="T12" fmla="*/ 10 w 29"/>
                <a:gd name="T13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23">
                  <a:moveTo>
                    <a:pt x="10" y="0"/>
                  </a:moveTo>
                  <a:lnTo>
                    <a:pt x="0" y="10"/>
                  </a:lnTo>
                  <a:lnTo>
                    <a:pt x="10" y="23"/>
                  </a:lnTo>
                  <a:lnTo>
                    <a:pt x="29" y="23"/>
                  </a:lnTo>
                  <a:lnTo>
                    <a:pt x="29" y="10"/>
                  </a:lnTo>
                  <a:lnTo>
                    <a:pt x="24" y="5"/>
                  </a:lnTo>
                  <a:lnTo>
                    <a:pt x="1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0" name="Freeform 169">
              <a:extLst>
                <a:ext uri="{FF2B5EF4-FFF2-40B4-BE49-F238E27FC236}">
                  <a16:creationId xmlns:a16="http://schemas.microsoft.com/office/drawing/2014/main" id="{0E2753B4-4317-4BDA-BA8A-2BB68804BCD8}"/>
                </a:ext>
              </a:extLst>
            </p:cNvPr>
            <p:cNvSpPr>
              <a:spLocks/>
            </p:cNvSpPr>
            <p:nvPr/>
          </p:nvSpPr>
          <p:spPr bwMode="auto">
            <a:xfrm>
              <a:off x="5463" y="3835"/>
              <a:ext cx="4" cy="3"/>
            </a:xfrm>
            <a:custGeom>
              <a:avLst/>
              <a:gdLst>
                <a:gd name="T0" fmla="*/ 13 w 13"/>
                <a:gd name="T1" fmla="*/ 9 h 9"/>
                <a:gd name="T2" fmla="*/ 9 w 13"/>
                <a:gd name="T3" fmla="*/ 0 h 9"/>
                <a:gd name="T4" fmla="*/ 0 w 13"/>
                <a:gd name="T5" fmla="*/ 0 h 9"/>
                <a:gd name="T6" fmla="*/ 4 w 13"/>
                <a:gd name="T7" fmla="*/ 9 h 9"/>
                <a:gd name="T8" fmla="*/ 13 w 13"/>
                <a:gd name="T9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9">
                  <a:moveTo>
                    <a:pt x="13" y="9"/>
                  </a:moveTo>
                  <a:lnTo>
                    <a:pt x="9" y="0"/>
                  </a:lnTo>
                  <a:lnTo>
                    <a:pt x="0" y="0"/>
                  </a:lnTo>
                  <a:lnTo>
                    <a:pt x="4" y="9"/>
                  </a:lnTo>
                  <a:lnTo>
                    <a:pt x="13" y="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1" name="Freeform 170">
              <a:extLst>
                <a:ext uri="{FF2B5EF4-FFF2-40B4-BE49-F238E27FC236}">
                  <a16:creationId xmlns:a16="http://schemas.microsoft.com/office/drawing/2014/main" id="{D9742924-2D6E-429B-AFC3-AEFDA711DD2D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2" y="4211"/>
              <a:ext cx="8" cy="5"/>
            </a:xfrm>
            <a:custGeom>
              <a:avLst/>
              <a:gdLst>
                <a:gd name="T0" fmla="*/ 10 w 24"/>
                <a:gd name="T1" fmla="*/ 0 h 15"/>
                <a:gd name="T2" fmla="*/ 0 w 24"/>
                <a:gd name="T3" fmla="*/ 4 h 15"/>
                <a:gd name="T4" fmla="*/ 10 w 24"/>
                <a:gd name="T5" fmla="*/ 15 h 15"/>
                <a:gd name="T6" fmla="*/ 24 w 24"/>
                <a:gd name="T7" fmla="*/ 15 h 15"/>
                <a:gd name="T8" fmla="*/ 24 w 24"/>
                <a:gd name="T9" fmla="*/ 9 h 15"/>
                <a:gd name="T10" fmla="*/ 19 w 24"/>
                <a:gd name="T11" fmla="*/ 0 h 15"/>
                <a:gd name="T12" fmla="*/ 10 w 24"/>
                <a:gd name="T13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5">
                  <a:moveTo>
                    <a:pt x="10" y="0"/>
                  </a:moveTo>
                  <a:lnTo>
                    <a:pt x="0" y="4"/>
                  </a:lnTo>
                  <a:lnTo>
                    <a:pt x="10" y="15"/>
                  </a:lnTo>
                  <a:lnTo>
                    <a:pt x="24" y="15"/>
                  </a:lnTo>
                  <a:lnTo>
                    <a:pt x="24" y="9"/>
                  </a:lnTo>
                  <a:lnTo>
                    <a:pt x="19" y="0"/>
                  </a:lnTo>
                  <a:lnTo>
                    <a:pt x="1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2" name="Freeform 171">
              <a:extLst>
                <a:ext uri="{FF2B5EF4-FFF2-40B4-BE49-F238E27FC236}">
                  <a16:creationId xmlns:a16="http://schemas.microsoft.com/office/drawing/2014/main" id="{4CA0CE26-9F40-43D7-9491-D962413F50BF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0" y="4308"/>
              <a:ext cx="26" cy="8"/>
            </a:xfrm>
            <a:custGeom>
              <a:avLst/>
              <a:gdLst>
                <a:gd name="T0" fmla="*/ 9 w 76"/>
                <a:gd name="T1" fmla="*/ 9 h 24"/>
                <a:gd name="T2" fmla="*/ 33 w 76"/>
                <a:gd name="T3" fmla="*/ 13 h 24"/>
                <a:gd name="T4" fmla="*/ 38 w 76"/>
                <a:gd name="T5" fmla="*/ 13 h 24"/>
                <a:gd name="T6" fmla="*/ 57 w 76"/>
                <a:gd name="T7" fmla="*/ 24 h 24"/>
                <a:gd name="T8" fmla="*/ 76 w 76"/>
                <a:gd name="T9" fmla="*/ 24 h 24"/>
                <a:gd name="T10" fmla="*/ 76 w 76"/>
                <a:gd name="T11" fmla="*/ 18 h 24"/>
                <a:gd name="T12" fmla="*/ 72 w 76"/>
                <a:gd name="T13" fmla="*/ 9 h 24"/>
                <a:gd name="T14" fmla="*/ 76 w 76"/>
                <a:gd name="T15" fmla="*/ 4 h 24"/>
                <a:gd name="T16" fmla="*/ 57 w 76"/>
                <a:gd name="T17" fmla="*/ 0 h 24"/>
                <a:gd name="T18" fmla="*/ 53 w 76"/>
                <a:gd name="T19" fmla="*/ 4 h 24"/>
                <a:gd name="T20" fmla="*/ 43 w 76"/>
                <a:gd name="T21" fmla="*/ 0 h 24"/>
                <a:gd name="T22" fmla="*/ 9 w 76"/>
                <a:gd name="T23" fmla="*/ 0 h 24"/>
                <a:gd name="T24" fmla="*/ 0 w 76"/>
                <a:gd name="T25" fmla="*/ 4 h 24"/>
                <a:gd name="T26" fmla="*/ 9 w 76"/>
                <a:gd name="T27" fmla="*/ 9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" h="24">
                  <a:moveTo>
                    <a:pt x="9" y="9"/>
                  </a:moveTo>
                  <a:lnTo>
                    <a:pt x="33" y="13"/>
                  </a:lnTo>
                  <a:lnTo>
                    <a:pt x="38" y="13"/>
                  </a:lnTo>
                  <a:lnTo>
                    <a:pt x="57" y="24"/>
                  </a:lnTo>
                  <a:lnTo>
                    <a:pt x="76" y="24"/>
                  </a:lnTo>
                  <a:lnTo>
                    <a:pt x="76" y="18"/>
                  </a:lnTo>
                  <a:lnTo>
                    <a:pt x="72" y="9"/>
                  </a:lnTo>
                  <a:lnTo>
                    <a:pt x="76" y="4"/>
                  </a:lnTo>
                  <a:lnTo>
                    <a:pt x="57" y="0"/>
                  </a:lnTo>
                  <a:lnTo>
                    <a:pt x="53" y="4"/>
                  </a:lnTo>
                  <a:lnTo>
                    <a:pt x="43" y="0"/>
                  </a:lnTo>
                  <a:lnTo>
                    <a:pt x="9" y="0"/>
                  </a:lnTo>
                  <a:lnTo>
                    <a:pt x="0" y="4"/>
                  </a:lnTo>
                  <a:lnTo>
                    <a:pt x="9" y="9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3" name="Freeform 172">
              <a:extLst>
                <a:ext uri="{FF2B5EF4-FFF2-40B4-BE49-F238E27FC236}">
                  <a16:creationId xmlns:a16="http://schemas.microsoft.com/office/drawing/2014/main" id="{4D5B10ED-7753-458A-9695-0A8C21CAD309}"/>
                </a:ext>
              </a:extLst>
            </p:cNvPr>
            <p:cNvSpPr>
              <a:spLocks/>
            </p:cNvSpPr>
            <p:nvPr/>
          </p:nvSpPr>
          <p:spPr bwMode="auto">
            <a:xfrm>
              <a:off x="4755" y="3643"/>
              <a:ext cx="11" cy="11"/>
            </a:xfrm>
            <a:custGeom>
              <a:avLst/>
              <a:gdLst>
                <a:gd name="T0" fmla="*/ 20 w 33"/>
                <a:gd name="T1" fmla="*/ 0 h 32"/>
                <a:gd name="T2" fmla="*/ 0 w 33"/>
                <a:gd name="T3" fmla="*/ 0 h 32"/>
                <a:gd name="T4" fmla="*/ 9 w 33"/>
                <a:gd name="T5" fmla="*/ 19 h 32"/>
                <a:gd name="T6" fmla="*/ 9 w 33"/>
                <a:gd name="T7" fmla="*/ 28 h 32"/>
                <a:gd name="T8" fmla="*/ 14 w 33"/>
                <a:gd name="T9" fmla="*/ 28 h 32"/>
                <a:gd name="T10" fmla="*/ 33 w 33"/>
                <a:gd name="T11" fmla="*/ 32 h 32"/>
                <a:gd name="T12" fmla="*/ 20 w 33"/>
                <a:gd name="T1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" h="32">
                  <a:moveTo>
                    <a:pt x="20" y="0"/>
                  </a:moveTo>
                  <a:lnTo>
                    <a:pt x="0" y="0"/>
                  </a:lnTo>
                  <a:lnTo>
                    <a:pt x="9" y="19"/>
                  </a:lnTo>
                  <a:lnTo>
                    <a:pt x="9" y="28"/>
                  </a:lnTo>
                  <a:lnTo>
                    <a:pt x="14" y="28"/>
                  </a:lnTo>
                  <a:lnTo>
                    <a:pt x="33" y="32"/>
                  </a:lnTo>
                  <a:lnTo>
                    <a:pt x="2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4" name="Freeform 173">
              <a:extLst>
                <a:ext uri="{FF2B5EF4-FFF2-40B4-BE49-F238E27FC236}">
                  <a16:creationId xmlns:a16="http://schemas.microsoft.com/office/drawing/2014/main" id="{52474BA2-8952-48B0-A57D-C321CAD8AD14}"/>
                </a:ext>
              </a:extLst>
            </p:cNvPr>
            <p:cNvSpPr>
              <a:spLocks/>
            </p:cNvSpPr>
            <p:nvPr/>
          </p:nvSpPr>
          <p:spPr bwMode="auto">
            <a:xfrm>
              <a:off x="4842" y="3665"/>
              <a:ext cx="5" cy="15"/>
            </a:xfrm>
            <a:custGeom>
              <a:avLst/>
              <a:gdLst>
                <a:gd name="T0" fmla="*/ 0 w 14"/>
                <a:gd name="T1" fmla="*/ 6 h 44"/>
                <a:gd name="T2" fmla="*/ 4 w 14"/>
                <a:gd name="T3" fmla="*/ 15 h 44"/>
                <a:gd name="T4" fmla="*/ 10 w 14"/>
                <a:gd name="T5" fmla="*/ 35 h 44"/>
                <a:gd name="T6" fmla="*/ 14 w 14"/>
                <a:gd name="T7" fmla="*/ 44 h 44"/>
                <a:gd name="T8" fmla="*/ 14 w 14"/>
                <a:gd name="T9" fmla="*/ 24 h 44"/>
                <a:gd name="T10" fmla="*/ 10 w 14"/>
                <a:gd name="T11" fmla="*/ 0 h 44"/>
                <a:gd name="T12" fmla="*/ 0 w 14"/>
                <a:gd name="T13" fmla="*/ 6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44">
                  <a:moveTo>
                    <a:pt x="0" y="6"/>
                  </a:moveTo>
                  <a:lnTo>
                    <a:pt x="4" y="15"/>
                  </a:lnTo>
                  <a:lnTo>
                    <a:pt x="10" y="35"/>
                  </a:lnTo>
                  <a:lnTo>
                    <a:pt x="14" y="44"/>
                  </a:lnTo>
                  <a:lnTo>
                    <a:pt x="14" y="24"/>
                  </a:lnTo>
                  <a:lnTo>
                    <a:pt x="10" y="0"/>
                  </a:lnTo>
                  <a:lnTo>
                    <a:pt x="0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5" name="Freeform 174">
              <a:extLst>
                <a:ext uri="{FF2B5EF4-FFF2-40B4-BE49-F238E27FC236}">
                  <a16:creationId xmlns:a16="http://schemas.microsoft.com/office/drawing/2014/main" id="{B2F873FE-18B7-4415-AD55-CD0D56B64486}"/>
                </a:ext>
              </a:extLst>
            </p:cNvPr>
            <p:cNvSpPr>
              <a:spLocks/>
            </p:cNvSpPr>
            <p:nvPr/>
          </p:nvSpPr>
          <p:spPr bwMode="auto">
            <a:xfrm>
              <a:off x="4818" y="3634"/>
              <a:ext cx="7" cy="9"/>
            </a:xfrm>
            <a:custGeom>
              <a:avLst/>
              <a:gdLst>
                <a:gd name="T0" fmla="*/ 15 w 19"/>
                <a:gd name="T1" fmla="*/ 14 h 29"/>
                <a:gd name="T2" fmla="*/ 6 w 19"/>
                <a:gd name="T3" fmla="*/ 0 h 29"/>
                <a:gd name="T4" fmla="*/ 0 w 19"/>
                <a:gd name="T5" fmla="*/ 9 h 29"/>
                <a:gd name="T6" fmla="*/ 0 w 19"/>
                <a:gd name="T7" fmla="*/ 14 h 29"/>
                <a:gd name="T8" fmla="*/ 6 w 19"/>
                <a:gd name="T9" fmla="*/ 29 h 29"/>
                <a:gd name="T10" fmla="*/ 10 w 19"/>
                <a:gd name="T11" fmla="*/ 29 h 29"/>
                <a:gd name="T12" fmla="*/ 19 w 19"/>
                <a:gd name="T13" fmla="*/ 18 h 29"/>
                <a:gd name="T14" fmla="*/ 15 w 19"/>
                <a:gd name="T15" fmla="*/ 14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9">
                  <a:moveTo>
                    <a:pt x="15" y="14"/>
                  </a:moveTo>
                  <a:lnTo>
                    <a:pt x="6" y="0"/>
                  </a:lnTo>
                  <a:lnTo>
                    <a:pt x="0" y="9"/>
                  </a:lnTo>
                  <a:lnTo>
                    <a:pt x="0" y="14"/>
                  </a:lnTo>
                  <a:lnTo>
                    <a:pt x="6" y="29"/>
                  </a:lnTo>
                  <a:lnTo>
                    <a:pt x="10" y="29"/>
                  </a:lnTo>
                  <a:lnTo>
                    <a:pt x="19" y="18"/>
                  </a:lnTo>
                  <a:lnTo>
                    <a:pt x="15" y="1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6" name="Freeform 175">
              <a:extLst>
                <a:ext uri="{FF2B5EF4-FFF2-40B4-BE49-F238E27FC236}">
                  <a16:creationId xmlns:a16="http://schemas.microsoft.com/office/drawing/2014/main" id="{7056A54D-2C46-42F0-AE4B-8B359689744D}"/>
                </a:ext>
              </a:extLst>
            </p:cNvPr>
            <p:cNvSpPr>
              <a:spLocks/>
            </p:cNvSpPr>
            <p:nvPr/>
          </p:nvSpPr>
          <p:spPr bwMode="auto">
            <a:xfrm>
              <a:off x="4807" y="3653"/>
              <a:ext cx="23" cy="12"/>
            </a:xfrm>
            <a:custGeom>
              <a:avLst/>
              <a:gdLst>
                <a:gd name="T0" fmla="*/ 5 w 67"/>
                <a:gd name="T1" fmla="*/ 4 h 37"/>
                <a:gd name="T2" fmla="*/ 0 w 67"/>
                <a:gd name="T3" fmla="*/ 14 h 37"/>
                <a:gd name="T4" fmla="*/ 9 w 67"/>
                <a:gd name="T5" fmla="*/ 24 h 37"/>
                <a:gd name="T6" fmla="*/ 9 w 67"/>
                <a:gd name="T7" fmla="*/ 28 h 37"/>
                <a:gd name="T8" fmla="*/ 28 w 67"/>
                <a:gd name="T9" fmla="*/ 24 h 37"/>
                <a:gd name="T10" fmla="*/ 43 w 67"/>
                <a:gd name="T11" fmla="*/ 24 h 37"/>
                <a:gd name="T12" fmla="*/ 57 w 67"/>
                <a:gd name="T13" fmla="*/ 37 h 37"/>
                <a:gd name="T14" fmla="*/ 62 w 67"/>
                <a:gd name="T15" fmla="*/ 33 h 37"/>
                <a:gd name="T16" fmla="*/ 67 w 67"/>
                <a:gd name="T17" fmla="*/ 24 h 37"/>
                <a:gd name="T18" fmla="*/ 57 w 67"/>
                <a:gd name="T19" fmla="*/ 19 h 37"/>
                <a:gd name="T20" fmla="*/ 48 w 67"/>
                <a:gd name="T21" fmla="*/ 9 h 37"/>
                <a:gd name="T22" fmla="*/ 33 w 67"/>
                <a:gd name="T23" fmla="*/ 14 h 37"/>
                <a:gd name="T24" fmla="*/ 24 w 67"/>
                <a:gd name="T25" fmla="*/ 0 h 37"/>
                <a:gd name="T26" fmla="*/ 9 w 67"/>
                <a:gd name="T27" fmla="*/ 4 h 37"/>
                <a:gd name="T28" fmla="*/ 5 w 67"/>
                <a:gd name="T29" fmla="*/ 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7" h="37">
                  <a:moveTo>
                    <a:pt x="5" y="4"/>
                  </a:moveTo>
                  <a:lnTo>
                    <a:pt x="0" y="14"/>
                  </a:lnTo>
                  <a:lnTo>
                    <a:pt x="9" y="24"/>
                  </a:lnTo>
                  <a:lnTo>
                    <a:pt x="9" y="28"/>
                  </a:lnTo>
                  <a:lnTo>
                    <a:pt x="28" y="24"/>
                  </a:lnTo>
                  <a:lnTo>
                    <a:pt x="43" y="24"/>
                  </a:lnTo>
                  <a:lnTo>
                    <a:pt x="57" y="37"/>
                  </a:lnTo>
                  <a:lnTo>
                    <a:pt x="62" y="33"/>
                  </a:lnTo>
                  <a:lnTo>
                    <a:pt x="67" y="24"/>
                  </a:lnTo>
                  <a:lnTo>
                    <a:pt x="57" y="19"/>
                  </a:lnTo>
                  <a:lnTo>
                    <a:pt x="48" y="9"/>
                  </a:lnTo>
                  <a:lnTo>
                    <a:pt x="33" y="14"/>
                  </a:lnTo>
                  <a:lnTo>
                    <a:pt x="24" y="0"/>
                  </a:lnTo>
                  <a:lnTo>
                    <a:pt x="9" y="4"/>
                  </a:lnTo>
                  <a:lnTo>
                    <a:pt x="5" y="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7" name="Freeform 176">
              <a:extLst>
                <a:ext uri="{FF2B5EF4-FFF2-40B4-BE49-F238E27FC236}">
                  <a16:creationId xmlns:a16="http://schemas.microsoft.com/office/drawing/2014/main" id="{34704AA8-CF4B-4468-9417-773EB4830664}"/>
                </a:ext>
              </a:extLst>
            </p:cNvPr>
            <p:cNvSpPr>
              <a:spLocks/>
            </p:cNvSpPr>
            <p:nvPr/>
          </p:nvSpPr>
          <p:spPr bwMode="auto">
            <a:xfrm>
              <a:off x="3979" y="3135"/>
              <a:ext cx="3" cy="5"/>
            </a:xfrm>
            <a:custGeom>
              <a:avLst/>
              <a:gdLst>
                <a:gd name="T0" fmla="*/ 9 w 9"/>
                <a:gd name="T1" fmla="*/ 4 h 13"/>
                <a:gd name="T2" fmla="*/ 5 w 9"/>
                <a:gd name="T3" fmla="*/ 0 h 13"/>
                <a:gd name="T4" fmla="*/ 0 w 9"/>
                <a:gd name="T5" fmla="*/ 0 h 13"/>
                <a:gd name="T6" fmla="*/ 0 w 9"/>
                <a:gd name="T7" fmla="*/ 4 h 13"/>
                <a:gd name="T8" fmla="*/ 5 w 9"/>
                <a:gd name="T9" fmla="*/ 13 h 13"/>
                <a:gd name="T10" fmla="*/ 9 w 9"/>
                <a:gd name="T11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" h="13">
                  <a:moveTo>
                    <a:pt x="9" y="4"/>
                  </a:moveTo>
                  <a:lnTo>
                    <a:pt x="5" y="0"/>
                  </a:lnTo>
                  <a:lnTo>
                    <a:pt x="0" y="0"/>
                  </a:lnTo>
                  <a:lnTo>
                    <a:pt x="0" y="4"/>
                  </a:lnTo>
                  <a:lnTo>
                    <a:pt x="5" y="13"/>
                  </a:lnTo>
                  <a:lnTo>
                    <a:pt x="9" y="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8" name="Freeform 177">
              <a:extLst>
                <a:ext uri="{FF2B5EF4-FFF2-40B4-BE49-F238E27FC236}">
                  <a16:creationId xmlns:a16="http://schemas.microsoft.com/office/drawing/2014/main" id="{E3645E7B-D16B-4180-B2BC-49EFA70293B3}"/>
                </a:ext>
              </a:extLst>
            </p:cNvPr>
            <p:cNvSpPr>
              <a:spLocks/>
            </p:cNvSpPr>
            <p:nvPr/>
          </p:nvSpPr>
          <p:spPr bwMode="auto">
            <a:xfrm>
              <a:off x="3958" y="3342"/>
              <a:ext cx="26" cy="39"/>
            </a:xfrm>
            <a:custGeom>
              <a:avLst/>
              <a:gdLst>
                <a:gd name="T0" fmla="*/ 10 w 76"/>
                <a:gd name="T1" fmla="*/ 0 h 118"/>
                <a:gd name="T2" fmla="*/ 0 w 76"/>
                <a:gd name="T3" fmla="*/ 9 h 118"/>
                <a:gd name="T4" fmla="*/ 0 w 76"/>
                <a:gd name="T5" fmla="*/ 33 h 118"/>
                <a:gd name="T6" fmla="*/ 4 w 76"/>
                <a:gd name="T7" fmla="*/ 61 h 118"/>
                <a:gd name="T8" fmla="*/ 34 w 76"/>
                <a:gd name="T9" fmla="*/ 118 h 118"/>
                <a:gd name="T10" fmla="*/ 52 w 76"/>
                <a:gd name="T11" fmla="*/ 118 h 118"/>
                <a:gd name="T12" fmla="*/ 76 w 76"/>
                <a:gd name="T13" fmla="*/ 47 h 118"/>
                <a:gd name="T14" fmla="*/ 67 w 76"/>
                <a:gd name="T15" fmla="*/ 23 h 118"/>
                <a:gd name="T16" fmla="*/ 47 w 76"/>
                <a:gd name="T17" fmla="*/ 5 h 118"/>
                <a:gd name="T18" fmla="*/ 23 w 76"/>
                <a:gd name="T19" fmla="*/ 5 h 118"/>
                <a:gd name="T20" fmla="*/ 10 w 76"/>
                <a:gd name="T21" fmla="*/ 0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6" h="118">
                  <a:moveTo>
                    <a:pt x="10" y="0"/>
                  </a:moveTo>
                  <a:lnTo>
                    <a:pt x="0" y="9"/>
                  </a:lnTo>
                  <a:lnTo>
                    <a:pt x="0" y="33"/>
                  </a:lnTo>
                  <a:lnTo>
                    <a:pt x="4" y="61"/>
                  </a:lnTo>
                  <a:lnTo>
                    <a:pt x="34" y="118"/>
                  </a:lnTo>
                  <a:lnTo>
                    <a:pt x="52" y="118"/>
                  </a:lnTo>
                  <a:lnTo>
                    <a:pt x="76" y="47"/>
                  </a:lnTo>
                  <a:lnTo>
                    <a:pt x="67" y="23"/>
                  </a:lnTo>
                  <a:lnTo>
                    <a:pt x="47" y="5"/>
                  </a:lnTo>
                  <a:lnTo>
                    <a:pt x="23" y="5"/>
                  </a:lnTo>
                  <a:lnTo>
                    <a:pt x="1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9" name="Freeform 178">
              <a:extLst>
                <a:ext uri="{FF2B5EF4-FFF2-40B4-BE49-F238E27FC236}">
                  <a16:creationId xmlns:a16="http://schemas.microsoft.com/office/drawing/2014/main" id="{6474832D-F4E6-4765-AAFE-3CB2EFBFCB00}"/>
                </a:ext>
              </a:extLst>
            </p:cNvPr>
            <p:cNvSpPr>
              <a:spLocks/>
            </p:cNvSpPr>
            <p:nvPr/>
          </p:nvSpPr>
          <p:spPr bwMode="auto">
            <a:xfrm>
              <a:off x="3930" y="3321"/>
              <a:ext cx="20" cy="24"/>
            </a:xfrm>
            <a:custGeom>
              <a:avLst/>
              <a:gdLst>
                <a:gd name="T0" fmla="*/ 33 w 62"/>
                <a:gd name="T1" fmla="*/ 0 h 71"/>
                <a:gd name="T2" fmla="*/ 29 w 62"/>
                <a:gd name="T3" fmla="*/ 9 h 71"/>
                <a:gd name="T4" fmla="*/ 5 w 62"/>
                <a:gd name="T5" fmla="*/ 19 h 71"/>
                <a:gd name="T6" fmla="*/ 0 w 62"/>
                <a:gd name="T7" fmla="*/ 28 h 71"/>
                <a:gd name="T8" fmla="*/ 5 w 62"/>
                <a:gd name="T9" fmla="*/ 33 h 71"/>
                <a:gd name="T10" fmla="*/ 9 w 62"/>
                <a:gd name="T11" fmla="*/ 33 h 71"/>
                <a:gd name="T12" fmla="*/ 20 w 62"/>
                <a:gd name="T13" fmla="*/ 38 h 71"/>
                <a:gd name="T14" fmla="*/ 20 w 62"/>
                <a:gd name="T15" fmla="*/ 56 h 71"/>
                <a:gd name="T16" fmla="*/ 38 w 62"/>
                <a:gd name="T17" fmla="*/ 71 h 71"/>
                <a:gd name="T18" fmla="*/ 53 w 62"/>
                <a:gd name="T19" fmla="*/ 71 h 71"/>
                <a:gd name="T20" fmla="*/ 57 w 62"/>
                <a:gd name="T21" fmla="*/ 67 h 71"/>
                <a:gd name="T22" fmla="*/ 62 w 62"/>
                <a:gd name="T23" fmla="*/ 56 h 71"/>
                <a:gd name="T24" fmla="*/ 57 w 62"/>
                <a:gd name="T25" fmla="*/ 43 h 71"/>
                <a:gd name="T26" fmla="*/ 62 w 62"/>
                <a:gd name="T27" fmla="*/ 38 h 71"/>
                <a:gd name="T28" fmla="*/ 57 w 62"/>
                <a:gd name="T29" fmla="*/ 33 h 71"/>
                <a:gd name="T30" fmla="*/ 62 w 62"/>
                <a:gd name="T31" fmla="*/ 28 h 71"/>
                <a:gd name="T32" fmla="*/ 57 w 62"/>
                <a:gd name="T33" fmla="*/ 19 h 71"/>
                <a:gd name="T34" fmla="*/ 62 w 62"/>
                <a:gd name="T35" fmla="*/ 0 h 71"/>
                <a:gd name="T36" fmla="*/ 53 w 62"/>
                <a:gd name="T37" fmla="*/ 4 h 71"/>
                <a:gd name="T38" fmla="*/ 33 w 62"/>
                <a:gd name="T39" fmla="*/ 0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" h="71">
                  <a:moveTo>
                    <a:pt x="33" y="0"/>
                  </a:moveTo>
                  <a:lnTo>
                    <a:pt x="29" y="9"/>
                  </a:lnTo>
                  <a:lnTo>
                    <a:pt x="5" y="19"/>
                  </a:lnTo>
                  <a:lnTo>
                    <a:pt x="0" y="28"/>
                  </a:lnTo>
                  <a:lnTo>
                    <a:pt x="5" y="33"/>
                  </a:lnTo>
                  <a:lnTo>
                    <a:pt x="9" y="33"/>
                  </a:lnTo>
                  <a:lnTo>
                    <a:pt x="20" y="38"/>
                  </a:lnTo>
                  <a:lnTo>
                    <a:pt x="20" y="56"/>
                  </a:lnTo>
                  <a:lnTo>
                    <a:pt x="38" y="71"/>
                  </a:lnTo>
                  <a:lnTo>
                    <a:pt x="53" y="71"/>
                  </a:lnTo>
                  <a:lnTo>
                    <a:pt x="57" y="67"/>
                  </a:lnTo>
                  <a:lnTo>
                    <a:pt x="62" y="56"/>
                  </a:lnTo>
                  <a:lnTo>
                    <a:pt x="57" y="43"/>
                  </a:lnTo>
                  <a:lnTo>
                    <a:pt x="62" y="38"/>
                  </a:lnTo>
                  <a:lnTo>
                    <a:pt x="57" y="33"/>
                  </a:lnTo>
                  <a:lnTo>
                    <a:pt x="62" y="28"/>
                  </a:lnTo>
                  <a:lnTo>
                    <a:pt x="57" y="19"/>
                  </a:lnTo>
                  <a:lnTo>
                    <a:pt x="62" y="0"/>
                  </a:lnTo>
                  <a:lnTo>
                    <a:pt x="53" y="4"/>
                  </a:lnTo>
                  <a:lnTo>
                    <a:pt x="33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80" name="Freeform 179">
              <a:extLst>
                <a:ext uri="{FF2B5EF4-FFF2-40B4-BE49-F238E27FC236}">
                  <a16:creationId xmlns:a16="http://schemas.microsoft.com/office/drawing/2014/main" id="{4E33BCD4-D7D8-44A6-8BA5-E1814DDAFC9A}"/>
                </a:ext>
              </a:extLst>
            </p:cNvPr>
            <p:cNvSpPr>
              <a:spLocks/>
            </p:cNvSpPr>
            <p:nvPr/>
          </p:nvSpPr>
          <p:spPr bwMode="auto">
            <a:xfrm>
              <a:off x="4209" y="3348"/>
              <a:ext cx="3" cy="6"/>
            </a:xfrm>
            <a:custGeom>
              <a:avLst/>
              <a:gdLst>
                <a:gd name="T0" fmla="*/ 10 w 10"/>
                <a:gd name="T1" fmla="*/ 20 h 20"/>
                <a:gd name="T2" fmla="*/ 10 w 10"/>
                <a:gd name="T3" fmla="*/ 5 h 20"/>
                <a:gd name="T4" fmla="*/ 4 w 10"/>
                <a:gd name="T5" fmla="*/ 0 h 20"/>
                <a:gd name="T6" fmla="*/ 0 w 10"/>
                <a:gd name="T7" fmla="*/ 10 h 20"/>
                <a:gd name="T8" fmla="*/ 10 w 10"/>
                <a:gd name="T9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20">
                  <a:moveTo>
                    <a:pt x="10" y="20"/>
                  </a:moveTo>
                  <a:lnTo>
                    <a:pt x="10" y="5"/>
                  </a:lnTo>
                  <a:lnTo>
                    <a:pt x="4" y="0"/>
                  </a:lnTo>
                  <a:lnTo>
                    <a:pt x="0" y="10"/>
                  </a:lnTo>
                  <a:lnTo>
                    <a:pt x="10" y="2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81" name="Freeform 180">
              <a:extLst>
                <a:ext uri="{FF2B5EF4-FFF2-40B4-BE49-F238E27FC236}">
                  <a16:creationId xmlns:a16="http://schemas.microsoft.com/office/drawing/2014/main" id="{19EB1682-A755-487C-811E-ACAAB59723B5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9" y="3956"/>
              <a:ext cx="29" cy="28"/>
            </a:xfrm>
            <a:custGeom>
              <a:avLst/>
              <a:gdLst>
                <a:gd name="T0" fmla="*/ 0 w 86"/>
                <a:gd name="T1" fmla="*/ 24 h 86"/>
                <a:gd name="T2" fmla="*/ 0 w 86"/>
                <a:gd name="T3" fmla="*/ 34 h 86"/>
                <a:gd name="T4" fmla="*/ 20 w 86"/>
                <a:gd name="T5" fmla="*/ 48 h 86"/>
                <a:gd name="T6" fmla="*/ 24 w 86"/>
                <a:gd name="T7" fmla="*/ 58 h 86"/>
                <a:gd name="T8" fmla="*/ 33 w 86"/>
                <a:gd name="T9" fmla="*/ 62 h 86"/>
                <a:gd name="T10" fmla="*/ 38 w 86"/>
                <a:gd name="T11" fmla="*/ 76 h 86"/>
                <a:gd name="T12" fmla="*/ 48 w 86"/>
                <a:gd name="T13" fmla="*/ 86 h 86"/>
                <a:gd name="T14" fmla="*/ 68 w 86"/>
                <a:gd name="T15" fmla="*/ 86 h 86"/>
                <a:gd name="T16" fmla="*/ 81 w 86"/>
                <a:gd name="T17" fmla="*/ 72 h 86"/>
                <a:gd name="T18" fmla="*/ 86 w 86"/>
                <a:gd name="T19" fmla="*/ 62 h 86"/>
                <a:gd name="T20" fmla="*/ 86 w 86"/>
                <a:gd name="T21" fmla="*/ 34 h 86"/>
                <a:gd name="T22" fmla="*/ 68 w 86"/>
                <a:gd name="T23" fmla="*/ 24 h 86"/>
                <a:gd name="T24" fmla="*/ 57 w 86"/>
                <a:gd name="T25" fmla="*/ 15 h 86"/>
                <a:gd name="T26" fmla="*/ 53 w 86"/>
                <a:gd name="T27" fmla="*/ 15 h 86"/>
                <a:gd name="T28" fmla="*/ 38 w 86"/>
                <a:gd name="T29" fmla="*/ 10 h 86"/>
                <a:gd name="T30" fmla="*/ 20 w 86"/>
                <a:gd name="T31" fmla="*/ 0 h 86"/>
                <a:gd name="T32" fmla="*/ 5 w 86"/>
                <a:gd name="T33" fmla="*/ 10 h 86"/>
                <a:gd name="T34" fmla="*/ 0 w 86"/>
                <a:gd name="T35" fmla="*/ 24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6" h="86">
                  <a:moveTo>
                    <a:pt x="0" y="24"/>
                  </a:moveTo>
                  <a:lnTo>
                    <a:pt x="0" y="34"/>
                  </a:lnTo>
                  <a:lnTo>
                    <a:pt x="20" y="48"/>
                  </a:lnTo>
                  <a:lnTo>
                    <a:pt x="24" y="58"/>
                  </a:lnTo>
                  <a:lnTo>
                    <a:pt x="33" y="62"/>
                  </a:lnTo>
                  <a:lnTo>
                    <a:pt x="38" y="76"/>
                  </a:lnTo>
                  <a:lnTo>
                    <a:pt x="48" y="86"/>
                  </a:lnTo>
                  <a:lnTo>
                    <a:pt x="68" y="86"/>
                  </a:lnTo>
                  <a:lnTo>
                    <a:pt x="81" y="72"/>
                  </a:lnTo>
                  <a:lnTo>
                    <a:pt x="86" y="62"/>
                  </a:lnTo>
                  <a:lnTo>
                    <a:pt x="86" y="34"/>
                  </a:lnTo>
                  <a:lnTo>
                    <a:pt x="68" y="24"/>
                  </a:lnTo>
                  <a:lnTo>
                    <a:pt x="57" y="15"/>
                  </a:lnTo>
                  <a:lnTo>
                    <a:pt x="53" y="15"/>
                  </a:lnTo>
                  <a:lnTo>
                    <a:pt x="38" y="10"/>
                  </a:lnTo>
                  <a:lnTo>
                    <a:pt x="20" y="0"/>
                  </a:lnTo>
                  <a:lnTo>
                    <a:pt x="5" y="10"/>
                  </a:lnTo>
                  <a:lnTo>
                    <a:pt x="0" y="2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82" name="Freeform 181">
              <a:extLst>
                <a:ext uri="{FF2B5EF4-FFF2-40B4-BE49-F238E27FC236}">
                  <a16:creationId xmlns:a16="http://schemas.microsoft.com/office/drawing/2014/main" id="{12E93C9F-D6C7-495C-BE4C-0AE770F424E7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8" y="3067"/>
              <a:ext cx="1225" cy="70"/>
            </a:xfrm>
            <a:custGeom>
              <a:avLst/>
              <a:gdLst>
                <a:gd name="T0" fmla="*/ 3676 w 3676"/>
                <a:gd name="T1" fmla="*/ 209 h 209"/>
                <a:gd name="T2" fmla="*/ 3676 w 3676"/>
                <a:gd name="T3" fmla="*/ 0 h 209"/>
                <a:gd name="T4" fmla="*/ 0 w 3676"/>
                <a:gd name="T5" fmla="*/ 0 h 209"/>
                <a:gd name="T6" fmla="*/ 0 w 3676"/>
                <a:gd name="T7" fmla="*/ 209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676" h="209">
                  <a:moveTo>
                    <a:pt x="3676" y="209"/>
                  </a:moveTo>
                  <a:lnTo>
                    <a:pt x="3676" y="0"/>
                  </a:lnTo>
                  <a:lnTo>
                    <a:pt x="0" y="0"/>
                  </a:lnTo>
                  <a:lnTo>
                    <a:pt x="0" y="209"/>
                  </a:lnTo>
                </a:path>
              </a:pathLst>
            </a:custGeom>
            <a:noFill/>
            <a:ln w="0">
              <a:solidFill>
                <a:srgbClr val="333333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83" name="Rectangle 182">
              <a:extLst>
                <a:ext uri="{FF2B5EF4-FFF2-40B4-BE49-F238E27FC236}">
                  <a16:creationId xmlns:a16="http://schemas.microsoft.com/office/drawing/2014/main" id="{208712DC-EB75-4F08-BDD5-786DDA8319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10" y="2975"/>
              <a:ext cx="63" cy="8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0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84" name="Rectangle 183">
              <a:extLst>
                <a:ext uri="{FF2B5EF4-FFF2-40B4-BE49-F238E27FC236}">
                  <a16:creationId xmlns:a16="http://schemas.microsoft.com/office/drawing/2014/main" id="{7C351A9A-D83C-48A6-93EE-3284027B81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89" y="2975"/>
              <a:ext cx="134" cy="8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500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85" name="Rectangle 184">
              <a:extLst>
                <a:ext uri="{FF2B5EF4-FFF2-40B4-BE49-F238E27FC236}">
                  <a16:creationId xmlns:a16="http://schemas.microsoft.com/office/drawing/2014/main" id="{4E78E52F-3FA3-461B-BABC-D02E524E2D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21" y="3183"/>
              <a:ext cx="906" cy="8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© 2019       www.comersis.com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86" name="Rectangle 185">
              <a:extLst>
                <a:ext uri="{FF2B5EF4-FFF2-40B4-BE49-F238E27FC236}">
                  <a16:creationId xmlns:a16="http://schemas.microsoft.com/office/drawing/2014/main" id="{252EF9CE-2BBB-4F34-BB92-8AD62CD077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94" y="3071"/>
              <a:ext cx="123" cy="8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8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Km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654784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_commmso.potx" id="{5959060E-ED14-4B08-976F-1B85CA8F2361}" vid="{49BC9F60-D219-4632-A78A-66C24BE62CE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</TotalTime>
  <Words>10</Words>
  <Application>Microsoft Office PowerPoint</Application>
  <PresentationFormat>Grand écran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Tramp</dc:creator>
  <cp:lastModifiedBy>Tramp</cp:lastModifiedBy>
  <cp:revision>23</cp:revision>
  <dcterms:created xsi:type="dcterms:W3CDTF">2018-10-12T15:58:02Z</dcterms:created>
  <dcterms:modified xsi:type="dcterms:W3CDTF">2019-07-29T07:27:54Z</dcterms:modified>
</cp:coreProperties>
</file>

<file path=docProps/thumbnail.jpeg>
</file>